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20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81" r:id="rId10"/>
    <p:sldId id="2147472571" r:id="rId11"/>
    <p:sldId id="2147472572" r:id="rId12"/>
    <p:sldId id="2147472573" r:id="rId13"/>
    <p:sldId id="2147472574" r:id="rId14"/>
    <p:sldId id="2147472575" r:id="rId15"/>
    <p:sldId id="2147472576" r:id="rId16"/>
    <p:sldId id="2147472577" r:id="rId17"/>
    <p:sldId id="2147472578" r:id="rId18"/>
    <p:sldId id="2142532430" r:id="rId19"/>
    <p:sldId id="2142532432" r:id="rId20"/>
    <p:sldId id="2142532433" r:id="rId21"/>
    <p:sldId id="2142532434" r:id="rId22"/>
    <p:sldId id="2142532438" r:id="rId23"/>
    <p:sldId id="2142532435" r:id="rId24"/>
    <p:sldId id="2147472535" r:id="rId25"/>
    <p:sldId id="2142532439" r:id="rId26"/>
    <p:sldId id="2147472485" r:id="rId27"/>
    <p:sldId id="2147472507" r:id="rId28"/>
    <p:sldId id="2147472561" r:id="rId29"/>
    <p:sldId id="2142532429" r:id="rId30"/>
    <p:sldId id="2147472564" r:id="rId31"/>
    <p:sldId id="2147472562" r:id="rId32"/>
    <p:sldId id="2147472563" r:id="rId33"/>
    <p:sldId id="2147472447" r:id="rId34"/>
    <p:sldId id="2147472466" r:id="rId35"/>
    <p:sldId id="2147472463" r:id="rId36"/>
    <p:sldId id="2147472448" r:id="rId37"/>
    <p:sldId id="2147472449" r:id="rId38"/>
    <p:sldId id="2147472559" r:id="rId39"/>
    <p:sldId id="2147472510" r:id="rId40"/>
    <p:sldId id="2147472511" r:id="rId41"/>
    <p:sldId id="2147472512" r:id="rId42"/>
    <p:sldId id="2142532442" r:id="rId43"/>
    <p:sldId id="2142532443" r:id="rId44"/>
    <p:sldId id="2147472489" r:id="rId45"/>
    <p:sldId id="2147472534" r:id="rId46"/>
    <p:sldId id="2147472483" r:id="rId47"/>
    <p:sldId id="2147472514" r:id="rId48"/>
    <p:sldId id="2147472462" r:id="rId49"/>
    <p:sldId id="2147472459" r:id="rId50"/>
    <p:sldId id="2147472533" r:id="rId51"/>
    <p:sldId id="2147472482" r:id="rId52"/>
    <p:sldId id="2147472546" r:id="rId53"/>
    <p:sldId id="2147472490" r:id="rId54"/>
    <p:sldId id="2147472491" r:id="rId55"/>
    <p:sldId id="2147472492" r:id="rId56"/>
    <p:sldId id="2147472536" r:id="rId57"/>
    <p:sldId id="2147472519" r:id="rId58"/>
    <p:sldId id="2147472532" r:id="rId59"/>
    <p:sldId id="2147472455" r:id="rId60"/>
    <p:sldId id="2147472516" r:id="rId61"/>
    <p:sldId id="2147472452" r:id="rId62"/>
    <p:sldId id="2147472566" r:id="rId63"/>
    <p:sldId id="2147472567" r:id="rId64"/>
    <p:sldId id="2147472565" r:id="rId65"/>
    <p:sldId id="2147472476" r:id="rId66"/>
    <p:sldId id="2147472478" r:id="rId67"/>
    <p:sldId id="2147472468" r:id="rId68"/>
    <p:sldId id="2147472508" r:id="rId69"/>
    <p:sldId id="2147472509" r:id="rId70"/>
    <p:sldId id="2147472477" r:id="rId71"/>
    <p:sldId id="2147472501" r:id="rId72"/>
    <p:sldId id="2142532451" r:id="rId73"/>
    <p:sldId id="2147472568" r:id="rId74"/>
    <p:sldId id="2147472537" r:id="rId75"/>
    <p:sldId id="2147472496" r:id="rId76"/>
    <p:sldId id="2147472531" r:id="rId77"/>
    <p:sldId id="2142532453" r:id="rId78"/>
    <p:sldId id="2142532454" r:id="rId79"/>
    <p:sldId id="2142532455" r:id="rId80"/>
    <p:sldId id="2142532456" r:id="rId81"/>
    <p:sldId id="2147472530" r:id="rId82"/>
    <p:sldId id="2147472503" r:id="rId83"/>
    <p:sldId id="2147472551" r:id="rId84"/>
    <p:sldId id="2147472529" r:id="rId85"/>
    <p:sldId id="2147472552" r:id="rId86"/>
    <p:sldId id="2147472553" r:id="rId87"/>
    <p:sldId id="2147472554" r:id="rId88"/>
    <p:sldId id="2147472555" r:id="rId89"/>
    <p:sldId id="2147472528" r:id="rId90"/>
    <p:sldId id="2147472538" r:id="rId91"/>
    <p:sldId id="2147472579" r:id="rId92"/>
    <p:sldId id="2147472580" r:id="rId93"/>
    <p:sldId id="2147472557" r:id="rId94"/>
    <p:sldId id="2147472527" r:id="rId95"/>
    <p:sldId id="2147472550" r:id="rId96"/>
    <p:sldId id="2147472526" r:id="rId97"/>
    <p:sldId id="2142532446" r:id="rId98"/>
    <p:sldId id="2142532447" r:id="rId99"/>
    <p:sldId id="2142532425" r:id="rId100"/>
    <p:sldId id="2142532428" r:id="rId101"/>
    <p:sldId id="2142532449" r:id="rId102"/>
    <p:sldId id="2142532450" r:id="rId103"/>
    <p:sldId id="2142532445" r:id="rId104"/>
    <p:sldId id="2142532448" r:id="rId105"/>
    <p:sldId id="2147472525" r:id="rId106"/>
    <p:sldId id="2147472486" r:id="rId107"/>
    <p:sldId id="256" r:id="rId108"/>
    <p:sldId id="2147472569" r:id="rId109"/>
    <p:sldId id="2147472488" r:id="rId110"/>
    <p:sldId id="2142532437" r:id="rId111"/>
    <p:sldId id="2147472467" r:id="rId112"/>
    <p:sldId id="2147472558" r:id="rId113"/>
    <p:sldId id="2147472560" r:id="rId114"/>
    <p:sldId id="2147472539" r:id="rId115"/>
    <p:sldId id="2147472454" r:id="rId116"/>
    <p:sldId id="2142532459" r:id="rId117"/>
    <p:sldId id="2147472540" r:id="rId118"/>
    <p:sldId id="214253245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81"/>
          </p14:sldIdLst>
        </p14:section>
        <p14:section name="Gen 2" id="{71474233-5639-45E5-BD00-1F816FB3B64F}">
          <p14:sldIdLst>
            <p14:sldId id="2147472571"/>
            <p14:sldId id="2147472572"/>
            <p14:sldId id="2147472573"/>
            <p14:sldId id="2147472574"/>
            <p14:sldId id="2147472575"/>
            <p14:sldId id="2147472576"/>
            <p14:sldId id="2147472577"/>
            <p14:sldId id="2147472578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79"/>
            <p14:sldId id="2147472580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56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4" dt="2025-04-24T19:18:2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6454-E8DE-46E2-BF05-D786E97340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10/29/2025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26" Type="http://schemas.openxmlformats.org/officeDocument/2006/relationships/image" Target="../media/image48.pn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34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5" Type="http://schemas.openxmlformats.org/officeDocument/2006/relationships/image" Target="../media/image47.png"/><Relationship Id="rId33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32" Type="http://schemas.openxmlformats.org/officeDocument/2006/relationships/image" Target="../media/image54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28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31" Type="http://schemas.openxmlformats.org/officeDocument/2006/relationships/image" Target="../media/image53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8" Type="http://schemas.openxmlformats.org/officeDocument/2006/relationships/image" Target="../media/image6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35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7.png"/><Relationship Id="rId3" Type="http://schemas.openxmlformats.org/officeDocument/2006/relationships/image" Target="../media/image79.png"/><Relationship Id="rId21" Type="http://schemas.openxmlformats.org/officeDocument/2006/relationships/image" Target="../media/image146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41.svg"/><Relationship Id="rId15" Type="http://schemas.openxmlformats.org/officeDocument/2006/relationships/image" Target="../media/image143.emf"/><Relationship Id="rId23" Type="http://schemas.openxmlformats.org/officeDocument/2006/relationships/image" Target="../media/image46.svg"/><Relationship Id="rId10" Type="http://schemas.openxmlformats.org/officeDocument/2006/relationships/image" Target="../media/image99.png"/><Relationship Id="rId19" Type="http://schemas.openxmlformats.org/officeDocument/2006/relationships/image" Target="../media/image1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42.emf"/><Relationship Id="rId22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59.svg"/><Relationship Id="rId19" Type="http://schemas.openxmlformats.org/officeDocument/2006/relationships/image" Target="../media/image155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56.png"/><Relationship Id="rId12" Type="http://schemas.openxmlformats.org/officeDocument/2006/relationships/image" Target="../media/image7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5" Type="http://schemas.openxmlformats.org/officeDocument/2006/relationships/image" Target="../media/image40.png"/><Relationship Id="rId10" Type="http://schemas.openxmlformats.org/officeDocument/2006/relationships/image" Target="../media/image8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56.png"/><Relationship Id="rId12" Type="http://schemas.openxmlformats.org/officeDocument/2006/relationships/image" Target="../media/image78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8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0.svg"/><Relationship Id="rId22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18" Type="http://schemas.openxmlformats.org/officeDocument/2006/relationships/image" Target="../media/image156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58.png"/><Relationship Id="rId2" Type="http://schemas.openxmlformats.org/officeDocument/2006/relationships/image" Target="../media/image79.png"/><Relationship Id="rId16" Type="http://schemas.openxmlformats.org/officeDocument/2006/relationships/image" Target="../media/image157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0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93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5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12" Type="http://schemas.openxmlformats.org/officeDocument/2006/relationships/image" Target="../media/image4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38.png"/><Relationship Id="rId21" Type="http://schemas.openxmlformats.org/officeDocument/2006/relationships/image" Target="../media/image69.pn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72.svg"/><Relationship Id="rId19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90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0.svg"/><Relationship Id="rId17" Type="http://schemas.openxmlformats.org/officeDocument/2006/relationships/image" Target="../media/image61.svg"/><Relationship Id="rId25" Type="http://schemas.openxmlformats.org/officeDocument/2006/relationships/image" Target="../media/image95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9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9.png"/><Relationship Id="rId24" Type="http://schemas.openxmlformats.org/officeDocument/2006/relationships/image" Target="../media/image94.jpeg"/><Relationship Id="rId5" Type="http://schemas.openxmlformats.org/officeDocument/2006/relationships/image" Target="../media/image88.svg"/><Relationship Id="rId15" Type="http://schemas.openxmlformats.org/officeDocument/2006/relationships/image" Target="../media/image89.png"/><Relationship Id="rId23" Type="http://schemas.openxmlformats.org/officeDocument/2006/relationships/image" Target="../media/image93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99.pn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102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101.png"/><Relationship Id="rId10" Type="http://schemas.openxmlformats.org/officeDocument/2006/relationships/image" Target="../media/image98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7.png"/><Relationship Id="rId14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5.sv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04.png"/><Relationship Id="rId2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105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105.sv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62.png"/><Relationship Id="rId5" Type="http://schemas.openxmlformats.org/officeDocument/2006/relationships/image" Target="../media/image79.png"/><Relationship Id="rId15" Type="http://schemas.openxmlformats.org/officeDocument/2006/relationships/image" Target="../media/image45.png"/><Relationship Id="rId23" Type="http://schemas.openxmlformats.org/officeDocument/2006/relationships/image" Target="../media/image75.png"/><Relationship Id="rId10" Type="http://schemas.openxmlformats.org/officeDocument/2006/relationships/image" Target="../media/image8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21" Type="http://schemas.openxmlformats.org/officeDocument/2006/relationships/image" Target="../media/image104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Relationship Id="rId22" Type="http://schemas.openxmlformats.org/officeDocument/2006/relationships/image" Target="../media/image10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72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66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61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112.pn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59.svg"/><Relationship Id="rId22" Type="http://schemas.openxmlformats.org/officeDocument/2006/relationships/image" Target="../media/image10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59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10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85.pn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67.svg"/><Relationship Id="rId5" Type="http://schemas.openxmlformats.org/officeDocument/2006/relationships/image" Target="../media/image77.png"/><Relationship Id="rId10" Type="http://schemas.openxmlformats.org/officeDocument/2006/relationships/image" Target="../media/image66.png"/><Relationship Id="rId4" Type="http://schemas.openxmlformats.org/officeDocument/2006/relationships/image" Target="../media/image8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40.png"/><Relationship Id="rId26" Type="http://schemas.openxmlformats.org/officeDocument/2006/relationships/image" Target="../media/image77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102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44.png"/><Relationship Id="rId32" Type="http://schemas.openxmlformats.org/officeDocument/2006/relationships/image" Target="../media/image101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7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100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74.png"/><Relationship Id="rId27" Type="http://schemas.openxmlformats.org/officeDocument/2006/relationships/image" Target="../media/image78.svg"/><Relationship Id="rId30" Type="http://schemas.openxmlformats.org/officeDocument/2006/relationships/image" Target="../media/image99.png"/><Relationship Id="rId8" Type="http://schemas.openxmlformats.org/officeDocument/2006/relationships/image" Target="../media/image7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3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8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7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7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75.png"/><Relationship Id="rId5" Type="http://schemas.openxmlformats.org/officeDocument/2006/relationships/image" Target="../media/image7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8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emf"/><Relationship Id="rId5" Type="http://schemas.openxmlformats.org/officeDocument/2006/relationships/image" Target="../media/image35.png"/><Relationship Id="rId4" Type="http://schemas.openxmlformats.org/officeDocument/2006/relationships/image" Target="../media/image80.png"/><Relationship Id="rId9" Type="http://schemas.openxmlformats.org/officeDocument/2006/relationships/image" Target="../media/image6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8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74.png"/><Relationship Id="rId5" Type="http://schemas.openxmlformats.org/officeDocument/2006/relationships/image" Target="../media/image3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78.svg"/><Relationship Id="rId27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71.png"/><Relationship Id="rId12" Type="http://schemas.openxmlformats.org/officeDocument/2006/relationships/image" Target="../media/image78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6.png"/><Relationship Id="rId22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9.png"/><Relationship Id="rId21" Type="http://schemas.openxmlformats.org/officeDocument/2006/relationships/image" Target="../media/image46.sv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23" Type="http://schemas.openxmlformats.org/officeDocument/2006/relationships/image" Target="../media/image139.png"/><Relationship Id="rId10" Type="http://schemas.openxmlformats.org/officeDocument/2006/relationships/image" Target="../media/image39.svg"/><Relationship Id="rId19" Type="http://schemas.openxmlformats.org/officeDocument/2006/relationships/image" Target="../media/image93.jpeg"/><Relationship Id="rId4" Type="http://schemas.openxmlformats.org/officeDocument/2006/relationships/image" Target="../media/image70.svg"/><Relationship Id="rId9" Type="http://schemas.openxmlformats.org/officeDocument/2006/relationships/image" Target="../media/image38.png"/><Relationship Id="rId14" Type="http://schemas.openxmlformats.org/officeDocument/2006/relationships/image" Target="../media/image73.png"/><Relationship Id="rId22" Type="http://schemas.openxmlformats.org/officeDocument/2006/relationships/image" Target="../media/image1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139.png"/><Relationship Id="rId2" Type="http://schemas.openxmlformats.org/officeDocument/2006/relationships/image" Target="../media/image3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5" Type="http://schemas.openxmlformats.org/officeDocument/2006/relationships/image" Target="../media/image93.jpe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6.sv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69.png"/><Relationship Id="rId26" Type="http://schemas.openxmlformats.org/officeDocument/2006/relationships/image" Target="../media/image97.png"/><Relationship Id="rId3" Type="http://schemas.openxmlformats.org/officeDocument/2006/relationships/image" Target="../media/image93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46.svg"/><Relationship Id="rId25" Type="http://schemas.openxmlformats.org/officeDocument/2006/relationships/image" Target="../media/image78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5" Type="http://schemas.openxmlformats.org/officeDocument/2006/relationships/image" Target="../media/image139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9.png"/><Relationship Id="rId10" Type="http://schemas.openxmlformats.org/officeDocument/2006/relationships/image" Target="../media/image42.png"/><Relationship Id="rId19" Type="http://schemas.openxmlformats.org/officeDocument/2006/relationships/image" Target="../media/image70.svg"/><Relationship Id="rId31" Type="http://schemas.openxmlformats.org/officeDocument/2006/relationships/image" Target="../media/image102.svg"/><Relationship Id="rId4" Type="http://schemas.openxmlformats.org/officeDocument/2006/relationships/image" Target="../media/image138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8.svg"/><Relationship Id="rId30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26" Type="http://schemas.openxmlformats.org/officeDocument/2006/relationships/image" Target="../media/image98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1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97.png"/><Relationship Id="rId33" Type="http://schemas.openxmlformats.org/officeDocument/2006/relationships/image" Target="../media/image140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78.svg"/><Relationship Id="rId32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7.png"/><Relationship Id="rId28" Type="http://schemas.openxmlformats.org/officeDocument/2006/relationships/image" Target="../media/image100.sv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9.png"/><Relationship Id="rId30" Type="http://schemas.openxmlformats.org/officeDocument/2006/relationships/image" Target="../media/image102.svg"/><Relationship Id="rId8" Type="http://schemas.openxmlformats.org/officeDocument/2006/relationships/image" Target="../media/image7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79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39.sv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8.pn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35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79.pn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9.sv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3.emf"/><Relationship Id="rId2" Type="http://schemas.openxmlformats.org/officeDocument/2006/relationships/image" Target="../media/image79.png"/><Relationship Id="rId16" Type="http://schemas.openxmlformats.org/officeDocument/2006/relationships/image" Target="../media/image14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DB84-B0C2-6D54-0DBD-541F6CBE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12B6B-5133-D695-32F5-61C7D4CB545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media/native-connectivity/azure-virtual-network-connectivity.png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64EB9-58B8-B885-50F6-3EE0DD30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0" y="470775"/>
            <a:ext cx="11166529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32078A7A-8016-F76B-5E2D-4F063B38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E28AE-161F-57D4-BFD9-FF6C9BE436B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64A9-E498-300B-F127-B335F4991200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8" name="Graphic 7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B5EA779-C37D-FB6A-7804-7173E243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4C1B2-5115-9782-A27D-724AF5069EB5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1C26B-CD0B-CE2D-AD02-89674420B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F4892816-8EAD-F2EF-C76D-0BF43121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23CDE-9260-EB37-C8B0-BEE50C7D43AD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E2BED-75A4-4A2B-9290-5DA980D59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FCAF-EA73-AB44-198C-139F17E3DF5E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84CBE-4FE2-F6BA-5FA5-9F363AA7A8BF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6" name="Graphic 1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7F5CC7C0-4606-76D1-1E6B-59E6B62B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7" name="Connector: Elbow 61">
            <a:extLst>
              <a:ext uri="{FF2B5EF4-FFF2-40B4-BE49-F238E27FC236}">
                <a16:creationId xmlns:a16="http://schemas.microsoft.com/office/drawing/2014/main" id="{AC8CCD28-2265-C247-28F0-F8E3C8C1DDD7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1197F0-46DE-A669-C5B0-D64FA16E2DA5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9" name="グラフィックス 37" descr="Azure ExpressRoute">
            <a:extLst>
              <a:ext uri="{FF2B5EF4-FFF2-40B4-BE49-F238E27FC236}">
                <a16:creationId xmlns:a16="http://schemas.microsoft.com/office/drawing/2014/main" id="{7615641A-38F8-EE5F-E8C7-76AB4E2F0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FB57E6FF-EC50-F594-06B9-DF8593766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0A9DF-610F-FC28-2CC6-11E41046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141BC-FD20-DD6A-CEE6-4DA642D3CF5C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3" name="グラフィックス 77" descr="Azure Virtual Network Gateway">
            <a:extLst>
              <a:ext uri="{FF2B5EF4-FFF2-40B4-BE49-F238E27FC236}">
                <a16:creationId xmlns:a16="http://schemas.microsoft.com/office/drawing/2014/main" id="{56E289E1-9D52-8889-EF55-F85FA83FD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EA40ED-3161-7CDF-2322-E3CDA901914C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3FCB5-540F-83B4-453A-FC6613263135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5ADD-58DD-21C6-DCCF-107BF38FC636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7E68FE-B6DE-54C0-B6A3-8FBCB7FE6734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8" name="Server" descr="Server">
            <a:extLst>
              <a:ext uri="{FF2B5EF4-FFF2-40B4-BE49-F238E27FC236}">
                <a16:creationId xmlns:a16="http://schemas.microsoft.com/office/drawing/2014/main" id="{D6E3A46B-A405-274B-00B7-A3E6391412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9" name="virtual network 1" descr="virtual network, Azure portal">
            <a:extLst>
              <a:ext uri="{FF2B5EF4-FFF2-40B4-BE49-F238E27FC236}">
                <a16:creationId xmlns:a16="http://schemas.microsoft.com/office/drawing/2014/main" id="{217688CA-C6FB-7E46-531E-43DE49BC96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58" name="AutoShape 129">
              <a:extLst>
                <a:ext uri="{FF2B5EF4-FFF2-40B4-BE49-F238E27FC236}">
                  <a16:creationId xmlns:a16="http://schemas.microsoft.com/office/drawing/2014/main" id="{81EF6212-6153-27D8-B7C6-00E024E3A5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B740EEFF-3149-FB93-4C66-84996495E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D5E013D1-3C9A-C367-DAC5-56830DEE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D5A0AD35-B966-7416-FADF-7F607C0D4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E17C0DC9-A96F-C090-9E1F-1FE1542D4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" name="Rectangle 135">
              <a:extLst>
                <a:ext uri="{FF2B5EF4-FFF2-40B4-BE49-F238E27FC236}">
                  <a16:creationId xmlns:a16="http://schemas.microsoft.com/office/drawing/2014/main" id="{C93A2E26-FDEA-8063-E0B6-4BCD979A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FD609645-DA3B-0F84-F447-3A6B9D8B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7D2FF261-5DA7-EB5F-299E-8D5EF25D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99F5CA6D-286C-C6F7-6C56-1436F39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7" name="Rectangle 139">
              <a:extLst>
                <a:ext uri="{FF2B5EF4-FFF2-40B4-BE49-F238E27FC236}">
                  <a16:creationId xmlns:a16="http://schemas.microsoft.com/office/drawing/2014/main" id="{8F8137E9-94E2-6080-2E81-F034C200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8" name="Rectangle 140">
              <a:extLst>
                <a:ext uri="{FF2B5EF4-FFF2-40B4-BE49-F238E27FC236}">
                  <a16:creationId xmlns:a16="http://schemas.microsoft.com/office/drawing/2014/main" id="{620EA1DA-E468-269C-F11C-3BA4B5E2A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9" name="Rectangle 141">
              <a:extLst>
                <a:ext uri="{FF2B5EF4-FFF2-40B4-BE49-F238E27FC236}">
                  <a16:creationId xmlns:a16="http://schemas.microsoft.com/office/drawing/2014/main" id="{8100F48D-8F06-86E7-00D4-6BA4D7CA0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0" name="Rectangle 142">
              <a:extLst>
                <a:ext uri="{FF2B5EF4-FFF2-40B4-BE49-F238E27FC236}">
                  <a16:creationId xmlns:a16="http://schemas.microsoft.com/office/drawing/2014/main" id="{EEA65BCA-5602-1271-4A3A-F0BA4786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" name="Rectangle 143">
              <a:extLst>
                <a:ext uri="{FF2B5EF4-FFF2-40B4-BE49-F238E27FC236}">
                  <a16:creationId xmlns:a16="http://schemas.microsoft.com/office/drawing/2014/main" id="{92A735C5-FEA9-8C31-292A-7F3CB4F3F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" name="Rectangle 144">
              <a:extLst>
                <a:ext uri="{FF2B5EF4-FFF2-40B4-BE49-F238E27FC236}">
                  <a16:creationId xmlns:a16="http://schemas.microsoft.com/office/drawing/2014/main" id="{B69C36C5-8BA0-A7BF-48E8-51DFDA34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" name="Rectangle 145">
              <a:extLst>
                <a:ext uri="{FF2B5EF4-FFF2-40B4-BE49-F238E27FC236}">
                  <a16:creationId xmlns:a16="http://schemas.microsoft.com/office/drawing/2014/main" id="{530EDBDC-219D-39D1-FE85-A4750D788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" name="Rectangle 146">
              <a:extLst>
                <a:ext uri="{FF2B5EF4-FFF2-40B4-BE49-F238E27FC236}">
                  <a16:creationId xmlns:a16="http://schemas.microsoft.com/office/drawing/2014/main" id="{D53E9E7F-37AA-3276-9F61-0AA695838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5" name="Rectangle 147">
              <a:extLst>
                <a:ext uri="{FF2B5EF4-FFF2-40B4-BE49-F238E27FC236}">
                  <a16:creationId xmlns:a16="http://schemas.microsoft.com/office/drawing/2014/main" id="{8CAE2AFB-3698-700A-24DA-A3834200F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6" name="Rectangle 148">
              <a:extLst>
                <a:ext uri="{FF2B5EF4-FFF2-40B4-BE49-F238E27FC236}">
                  <a16:creationId xmlns:a16="http://schemas.microsoft.com/office/drawing/2014/main" id="{1AE26241-9A36-4516-BB92-6B98A633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7" name="Rectangle 149">
              <a:extLst>
                <a:ext uri="{FF2B5EF4-FFF2-40B4-BE49-F238E27FC236}">
                  <a16:creationId xmlns:a16="http://schemas.microsoft.com/office/drawing/2014/main" id="{06CA89DF-532F-D1D6-D502-15455C5C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30" name="storage 1" descr="storage">
            <a:extLst>
              <a:ext uri="{FF2B5EF4-FFF2-40B4-BE49-F238E27FC236}">
                <a16:creationId xmlns:a16="http://schemas.microsoft.com/office/drawing/2014/main" id="{8115F327-251B-6D1B-68E9-0E3C7BA2A7FA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F50994B9-C616-C9A8-A47D-10D6B41C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684EACF2-FB1D-F605-3145-E24196544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1914C2A-6B30-95C3-C3DA-42DB226D2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3766BC4-D3BE-F1EE-B6A2-4C9CB37A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31" name="Virtual Data Center" descr="Virtual Data Center">
            <a:extLst>
              <a:ext uri="{FF2B5EF4-FFF2-40B4-BE49-F238E27FC236}">
                <a16:creationId xmlns:a16="http://schemas.microsoft.com/office/drawing/2014/main" id="{2883E38E-F62E-390C-0419-14E418B73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32" name="Connector: Elbow 61">
            <a:extLst>
              <a:ext uri="{FF2B5EF4-FFF2-40B4-BE49-F238E27FC236}">
                <a16:creationId xmlns:a16="http://schemas.microsoft.com/office/drawing/2014/main" id="{C4217F1C-2BC5-C604-36E3-0717E4267471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Azure ExpressRoute Connection">
            <a:extLst>
              <a:ext uri="{FF2B5EF4-FFF2-40B4-BE49-F238E27FC236}">
                <a16:creationId xmlns:a16="http://schemas.microsoft.com/office/drawing/2014/main" id="{92DAAA6C-6E65-D089-9CC1-679C281670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AC33A9-D129-8425-44F0-750B68B3AEB0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36" name="Server" descr="Server">
            <a:extLst>
              <a:ext uri="{FF2B5EF4-FFF2-40B4-BE49-F238E27FC236}">
                <a16:creationId xmlns:a16="http://schemas.microsoft.com/office/drawing/2014/main" id="{97FFC20D-39B2-676A-7804-706F8EC9C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9F75DA-02C9-8BAD-B563-21BFF84DBE6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4F8CA3-3B61-BB76-3F67-AFE23E1B7B1B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72DAE-7BEA-4423-8490-5AE36D72959E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6381BD-FC10-A8B0-B7BE-A0C016C072C9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1EE633-B595-2CA5-B2D9-266BAA656278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1E5ED4-FAB2-E953-90E6-01F47870E5FF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BB79351-A3A9-2C97-0EDF-00FC841160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402F88-611A-72A1-1CAC-D22F85299E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8747DD1-4C28-F260-0FA8-143C558A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A776A1-E7C0-CC41-DBEC-256F528FA3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F31913-AE93-7E4D-7876-C8E5E0959F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48" name="Picture 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5015F567-80CC-5843-6A54-860F9B575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7AF016-3EE1-922A-50FB-A474162608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pic>
        <p:nvPicPr>
          <p:cNvPr id="78" name="グラフィックス 39" descr="Azure Virtual Network">
            <a:extLst>
              <a:ext uri="{FF2B5EF4-FFF2-40B4-BE49-F238E27FC236}">
                <a16:creationId xmlns:a16="http://schemas.microsoft.com/office/drawing/2014/main" id="{308262E7-8514-88CD-B4A5-83A233047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4253" y="1165868"/>
            <a:ext cx="411950" cy="41195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8747E88-3764-0F9B-ED22-728ACE07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40388" y="1110770"/>
            <a:ext cx="3477430" cy="14623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921DA-68E8-3BA5-67A2-FFB631952652}"/>
              </a:ext>
            </a:extLst>
          </p:cNvPr>
          <p:cNvSpPr txBox="1"/>
          <p:nvPr/>
        </p:nvSpPr>
        <p:spPr>
          <a:xfrm>
            <a:off x="8004262" y="1288461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4E022E-43B7-1529-B484-1A9D735252A6}"/>
              </a:ext>
            </a:extLst>
          </p:cNvPr>
          <p:cNvSpPr txBox="1"/>
          <p:nvPr/>
        </p:nvSpPr>
        <p:spPr>
          <a:xfrm>
            <a:off x="7628625" y="1573411"/>
            <a:ext cx="8960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</a:t>
            </a:r>
          </a:p>
        </p:txBody>
      </p:sp>
      <p:pic>
        <p:nvPicPr>
          <p:cNvPr id="82" name="Picture 2" descr="Storage - Blob | Microsoft Azure Mono">
            <a:extLst>
              <a:ext uri="{FF2B5EF4-FFF2-40B4-BE49-F238E27FC236}">
                <a16:creationId xmlns:a16="http://schemas.microsoft.com/office/drawing/2014/main" id="{D3C9BBA9-7BE6-A16B-2CCE-EBF566DB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34" y="1791885"/>
            <a:ext cx="410990" cy="3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Virtual Machines 1" descr="Virtual Machines">
            <a:extLst>
              <a:ext uri="{FF2B5EF4-FFF2-40B4-BE49-F238E27FC236}">
                <a16:creationId xmlns:a16="http://schemas.microsoft.com/office/drawing/2014/main" id="{2BCFCDF5-9BD2-9B2D-C140-B25F13FB48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33473" y="1742688"/>
            <a:ext cx="457550" cy="457550"/>
          </a:xfrm>
          <a:prstGeom prst="rect">
            <a:avLst/>
          </a:prstGeom>
        </p:spPr>
      </p:pic>
      <p:pic>
        <p:nvPicPr>
          <p:cNvPr id="84" name="Table Storage" descr="Table Storage">
            <a:extLst>
              <a:ext uri="{FF2B5EF4-FFF2-40B4-BE49-F238E27FC236}">
                <a16:creationId xmlns:a16="http://schemas.microsoft.com/office/drawing/2014/main" id="{E58843E2-0B41-4119-014C-AB41D4A8C0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85227" y="1742688"/>
            <a:ext cx="457550" cy="457550"/>
          </a:xfrm>
          <a:prstGeom prst="rect">
            <a:avLst/>
          </a:prstGeom>
        </p:spPr>
      </p:pic>
      <p:pic>
        <p:nvPicPr>
          <p:cNvPr id="85" name="Redis Cache 2 (1)" descr="Redis Cache 2">
            <a:extLst>
              <a:ext uri="{FF2B5EF4-FFF2-40B4-BE49-F238E27FC236}">
                <a16:creationId xmlns:a16="http://schemas.microsoft.com/office/drawing/2014/main" id="{1BA7F3DF-E7A3-D1DF-1E2F-01F4F3951A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64990" y="1742688"/>
            <a:ext cx="457550" cy="457550"/>
          </a:xfrm>
          <a:prstGeom prst="rect">
            <a:avLst/>
          </a:prstGeom>
        </p:spPr>
      </p:pic>
      <p:pic>
        <p:nvPicPr>
          <p:cNvPr id="86" name="SQL Data Warehouse" descr="SQL Data Warehouse">
            <a:extLst>
              <a:ext uri="{FF2B5EF4-FFF2-40B4-BE49-F238E27FC236}">
                <a16:creationId xmlns:a16="http://schemas.microsoft.com/office/drawing/2014/main" id="{D0BAC540-A9F0-6573-2499-3E1CBBD98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44753" y="1742688"/>
            <a:ext cx="457550" cy="457550"/>
          </a:xfrm>
          <a:prstGeom prst="rect">
            <a:avLst/>
          </a:prstGeom>
        </p:spPr>
      </p:pic>
      <p:pic>
        <p:nvPicPr>
          <p:cNvPr id="87" name="Stream Analytics" descr="Stream Analytics">
            <a:extLst>
              <a:ext uri="{FF2B5EF4-FFF2-40B4-BE49-F238E27FC236}">
                <a16:creationId xmlns:a16="http://schemas.microsoft.com/office/drawing/2014/main" id="{C74405BA-A3DE-134E-B5FE-3D31D77613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024516" y="1740762"/>
            <a:ext cx="457550" cy="457550"/>
          </a:xfrm>
          <a:prstGeom prst="rect">
            <a:avLst/>
          </a:prstGeom>
        </p:spPr>
      </p:pic>
      <p:cxnSp>
        <p:nvCxnSpPr>
          <p:cNvPr id="89" name="Connector: Elbow 61">
            <a:extLst>
              <a:ext uri="{FF2B5EF4-FFF2-40B4-BE49-F238E27FC236}">
                <a16:creationId xmlns:a16="http://schemas.microsoft.com/office/drawing/2014/main" id="{C576ECDB-1DFE-B9C7-95FE-9D3F086C7EEB}"/>
              </a:ext>
            </a:extLst>
          </p:cNvPr>
          <p:cNvCxnSpPr>
            <a:cxnSpLocks/>
          </p:cNvCxnSpPr>
          <p:nvPr/>
        </p:nvCxnSpPr>
        <p:spPr>
          <a:xfrm>
            <a:off x="4536667" y="1618144"/>
            <a:ext cx="280372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2922621-537F-E2A9-997A-1E910383A1BC}"/>
              </a:ext>
            </a:extLst>
          </p:cNvPr>
          <p:cNvSpPr txBox="1"/>
          <p:nvPr/>
        </p:nvSpPr>
        <p:spPr>
          <a:xfrm>
            <a:off x="5336568" y="1331329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96F3EAC-0494-05CD-8968-09126D9D45DE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733041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2E712-F94B-B08C-0824-EB136617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6" y="2469455"/>
            <a:ext cx="1095649" cy="124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E4DE7-9E73-1C95-BE3D-0A70EBC2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97" y="2651760"/>
            <a:ext cx="737737" cy="1139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AD1AE2-F48E-8C13-C575-4F616D2E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50" y="2815813"/>
            <a:ext cx="1300169" cy="10781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DAAC3-37AE-5361-E515-86563508E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0" y="2651760"/>
            <a:ext cx="1292866" cy="1297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52E68A-67AB-FDE1-BEE1-0430A69DC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618" y="5110623"/>
            <a:ext cx="1606951" cy="1078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F0B6B-08B9-8A18-F346-328D0DE57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694" y="195552"/>
            <a:ext cx="1497386" cy="103007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B1140-6CD6-498E-38EA-D497E2DFFB1D}"/>
              </a:ext>
            </a:extLst>
          </p:cNvPr>
          <p:cNvCxnSpPr>
            <a:stCxn id="6" idx="3"/>
          </p:cNvCxnSpPr>
          <p:nvPr/>
        </p:nvCxnSpPr>
        <p:spPr>
          <a:xfrm flipV="1">
            <a:off x="1455465" y="3090932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A779A3-3D2F-27DD-0676-0C503B673E94}"/>
              </a:ext>
            </a:extLst>
          </p:cNvPr>
          <p:cNvCxnSpPr/>
          <p:nvPr/>
        </p:nvCxnSpPr>
        <p:spPr>
          <a:xfrm flipV="1">
            <a:off x="3642753" y="3090931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EB38-AF9A-0B44-BAF1-81A4FC5496AB}"/>
              </a:ext>
            </a:extLst>
          </p:cNvPr>
          <p:cNvCxnSpPr>
            <a:cxnSpLocks/>
          </p:cNvCxnSpPr>
          <p:nvPr/>
        </p:nvCxnSpPr>
        <p:spPr>
          <a:xfrm>
            <a:off x="6039670" y="3118064"/>
            <a:ext cx="12202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B74E5D-139E-8A5F-5CCD-E5548ABFF5A0}"/>
              </a:ext>
            </a:extLst>
          </p:cNvPr>
          <p:cNvCxnSpPr/>
          <p:nvPr/>
        </p:nvCxnSpPr>
        <p:spPr>
          <a:xfrm flipV="1">
            <a:off x="8396004" y="3120597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1869BC6-4E0A-0918-F808-10E6BD6BE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099" y="1822700"/>
            <a:ext cx="741469" cy="7591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8B1D7F-78AD-8E53-2161-4D6ED7533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08" y="194365"/>
            <a:ext cx="741469" cy="7591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9BBB4-0275-1F00-BBDF-2907093AB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734" y="1892656"/>
            <a:ext cx="741469" cy="7591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232297-C782-C1AF-D6A5-75CDB1971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77" y="5110623"/>
            <a:ext cx="741469" cy="7591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9C0B5BC-C333-CE36-B4B5-7175F904BC85}"/>
              </a:ext>
            </a:extLst>
          </p:cNvPr>
          <p:cNvSpPr txBox="1"/>
          <p:nvPr/>
        </p:nvSpPr>
        <p:spPr>
          <a:xfrm>
            <a:off x="2531180" y="1015535"/>
            <a:ext cx="1300169" cy="30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A980B-B57F-E6D6-C333-9F523C384279}"/>
              </a:ext>
            </a:extLst>
          </p:cNvPr>
          <p:cNvSpPr txBox="1"/>
          <p:nvPr/>
        </p:nvSpPr>
        <p:spPr>
          <a:xfrm>
            <a:off x="3802216" y="2636425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E11A7-D349-5436-398A-89E172E0165E}"/>
              </a:ext>
            </a:extLst>
          </p:cNvPr>
          <p:cNvSpPr txBox="1"/>
          <p:nvPr/>
        </p:nvSpPr>
        <p:spPr>
          <a:xfrm>
            <a:off x="6225545" y="2660624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CCA895-76DF-9F0B-085A-ED431FF14C71}"/>
              </a:ext>
            </a:extLst>
          </p:cNvPr>
          <p:cNvSpPr txBox="1"/>
          <p:nvPr/>
        </p:nvSpPr>
        <p:spPr>
          <a:xfrm>
            <a:off x="2611138" y="5869549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CB5F79-5BC8-1D0D-F99D-C7C33C107DC1}"/>
              </a:ext>
            </a:extLst>
          </p:cNvPr>
          <p:cNvCxnSpPr/>
          <p:nvPr/>
        </p:nvCxnSpPr>
        <p:spPr>
          <a:xfrm rot="5400000" flipH="1" flipV="1">
            <a:off x="3426029" y="944761"/>
            <a:ext cx="1921404" cy="1461925"/>
          </a:xfrm>
          <a:prstGeom prst="bentConnector3">
            <a:avLst>
              <a:gd name="adj1" fmla="val 991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2E2CBF9-B681-C66E-541B-49C250823CEB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3301994" y="3886070"/>
            <a:ext cx="2128872" cy="13983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150D57B-2C9C-A7C8-D8FB-8AB04086C710}"/>
              </a:ext>
            </a:extLst>
          </p:cNvPr>
          <p:cNvSpPr/>
          <p:nvPr/>
        </p:nvSpPr>
        <p:spPr>
          <a:xfrm>
            <a:off x="6154767" y="1511962"/>
            <a:ext cx="5122832" cy="2911001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427-01E3-09B0-FB0A-317BC5F1E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3206" y="2611441"/>
            <a:ext cx="843550" cy="1180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1BFE3-22B8-5CF0-98D5-604B41E62016}"/>
              </a:ext>
            </a:extLst>
          </p:cNvPr>
          <p:cNvSpPr txBox="1"/>
          <p:nvPr/>
        </p:nvSpPr>
        <p:spPr>
          <a:xfrm>
            <a:off x="8336015" y="1137817"/>
            <a:ext cx="896335" cy="33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2B12-19C8-6A84-3B66-30E9A15B594F}"/>
              </a:ext>
            </a:extLst>
          </p:cNvPr>
          <p:cNvSpPr txBox="1"/>
          <p:nvPr/>
        </p:nvSpPr>
        <p:spPr>
          <a:xfrm>
            <a:off x="0" y="6337354"/>
            <a:ext cx="8238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1423825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62B9-B293-1C39-1A20-5F964CDF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C00C0-01E5-CD08-6678-9758A863BF97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media/native-connectivity/native-connectivity-private-cloud.png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C11EF-A67A-185D-19A8-2718686D4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7893388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97B7A366-C858-0F52-8985-3471F48E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1E4D3-CC63-D707-9D04-7F8FC9BEEFFF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0CBF5-3A1A-E17E-267A-6AC1754DF17A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7CBD0-FFAE-12E4-6764-E8E2F2F8F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Azure VMware Solution Private Cloud">
            <a:extLst>
              <a:ext uri="{FF2B5EF4-FFF2-40B4-BE49-F238E27FC236}">
                <a16:creationId xmlns:a16="http://schemas.microsoft.com/office/drawing/2014/main" id="{EC13A954-4ADB-1883-59FB-6655E46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9" name="グラフィックス 39" descr="Azure Virtual Network">
            <a:extLst>
              <a:ext uri="{FF2B5EF4-FFF2-40B4-BE49-F238E27FC236}">
                <a16:creationId xmlns:a16="http://schemas.microsoft.com/office/drawing/2014/main" id="{4B023638-2104-915A-675A-41E0AD70D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84E6E-BEFE-B5EA-A276-F475680A1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7649234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8FB64-333B-66E7-20FD-0F4A7470EC0C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8D237-0C26-26D0-E4C7-9CA110A3AC05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" name="Server" descr="Server">
            <a:extLst>
              <a:ext uri="{FF2B5EF4-FFF2-40B4-BE49-F238E27FC236}">
                <a16:creationId xmlns:a16="http://schemas.microsoft.com/office/drawing/2014/main" id="{4CC9C029-3FFA-BF37-5887-98DED18A0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F68D6-6492-1517-AD65-09509581FD1F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2B9AC-8EA1-4230-3A16-78C4E23D9E8F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C17EF-118E-3D87-7D80-197771FD00EB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651D-574F-B21B-DE4D-C5101E07551B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5D440-7246-C29C-5F90-790310409939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035A7-2317-3D95-C56C-B33CB6DC6064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CF5DCF-E258-1995-A3CD-02E0479BB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82D600-D8E7-2EA9-CFA8-AD1AD2C5E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8E5C0D6-BEA3-EA8E-B1A7-B0DE6D5E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40537F-BE5C-0848-28D4-32A964DA0E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21F70D-E5A6-8F2B-E385-94F6B703B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5" name="Picture 24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C7749713-8B0B-B403-2253-8F1222B3F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625DE-527D-E9DB-36A0-A695B54A4BAD}"/>
              </a:ext>
            </a:extLst>
          </p:cNvPr>
          <p:cNvSpPr txBox="1"/>
          <p:nvPr/>
        </p:nvSpPr>
        <p:spPr>
          <a:xfrm>
            <a:off x="4841384" y="2590276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0" name="Picture 2" descr="Storage - Blob | Microsoft Azure Mono">
            <a:extLst>
              <a:ext uri="{FF2B5EF4-FFF2-40B4-BE49-F238E27FC236}">
                <a16:creationId xmlns:a16="http://schemas.microsoft.com/office/drawing/2014/main" id="{13DF653C-4718-CF80-3652-E1465D92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58" y="2808692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Virtual Machines 1" descr="Virtual Machines">
            <a:extLst>
              <a:ext uri="{FF2B5EF4-FFF2-40B4-BE49-F238E27FC236}">
                <a16:creationId xmlns:a16="http://schemas.microsoft.com/office/drawing/2014/main" id="{85F466CC-DD39-42DB-A73D-B895CEC8E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6230" y="2759508"/>
            <a:ext cx="457431" cy="457431"/>
          </a:xfrm>
          <a:prstGeom prst="rect">
            <a:avLst/>
          </a:prstGeom>
        </p:spPr>
      </p:pic>
      <p:pic>
        <p:nvPicPr>
          <p:cNvPr id="32" name="Table Storage" descr="Table Storage">
            <a:extLst>
              <a:ext uri="{FF2B5EF4-FFF2-40B4-BE49-F238E27FC236}">
                <a16:creationId xmlns:a16="http://schemas.microsoft.com/office/drawing/2014/main" id="{0332BEF8-80EC-2B86-6049-9DF43D0458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97736" y="2759508"/>
            <a:ext cx="457431" cy="457431"/>
          </a:xfrm>
          <a:prstGeom prst="rect">
            <a:avLst/>
          </a:prstGeom>
        </p:spPr>
      </p:pic>
      <p:pic>
        <p:nvPicPr>
          <p:cNvPr id="33" name="Redis Cache 2 (1)" descr="Redis Cache 2">
            <a:extLst>
              <a:ext uri="{FF2B5EF4-FFF2-40B4-BE49-F238E27FC236}">
                <a16:creationId xmlns:a16="http://schemas.microsoft.com/office/drawing/2014/main" id="{51EA70AA-BBD7-76AB-D8EA-D891DB06E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77374" y="2759508"/>
            <a:ext cx="457431" cy="457431"/>
          </a:xfrm>
          <a:prstGeom prst="rect">
            <a:avLst/>
          </a:prstGeom>
        </p:spPr>
      </p:pic>
      <p:pic>
        <p:nvPicPr>
          <p:cNvPr id="34" name="SQL Data Warehouse" descr="SQL Data Warehouse">
            <a:extLst>
              <a:ext uri="{FF2B5EF4-FFF2-40B4-BE49-F238E27FC236}">
                <a16:creationId xmlns:a16="http://schemas.microsoft.com/office/drawing/2014/main" id="{03387639-9E93-EB8F-BB85-A8BE457698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7012" y="2759508"/>
            <a:ext cx="457431" cy="457431"/>
          </a:xfrm>
          <a:prstGeom prst="rect">
            <a:avLst/>
          </a:prstGeom>
        </p:spPr>
      </p:pic>
      <p:pic>
        <p:nvPicPr>
          <p:cNvPr id="35" name="Stream Analytics" descr="Stream Analytics">
            <a:extLst>
              <a:ext uri="{FF2B5EF4-FFF2-40B4-BE49-F238E27FC236}">
                <a16:creationId xmlns:a16="http://schemas.microsoft.com/office/drawing/2014/main" id="{7B49DFCB-5572-E053-34F6-FFA25AD009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6650" y="2757583"/>
            <a:ext cx="457431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58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3A71-AE30-AD2A-9C21-98B0BA46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C14B9-4278-778A-976A-D5053BDDF1F1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media/native-connectivity-private-vnet-peering.png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A3E4C3-9E96-A1F9-1CB9-9C26EF2D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10301816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8D4D3957-B009-19E0-0721-DE3C59E6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91E42-C852-E708-C3B8-E19D70DF51C4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09BE7-A3F1-8469-5CF5-08613C778AD6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B116-EE14-D264-4ECB-961C7E400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Azure VMware Solution Private Cloud">
            <a:extLst>
              <a:ext uri="{FF2B5EF4-FFF2-40B4-BE49-F238E27FC236}">
                <a16:creationId xmlns:a16="http://schemas.microsoft.com/office/drawing/2014/main" id="{D093DA1B-4D17-5F1C-6B34-51D08726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10" name="グラフィックス 39" descr="Azure Virtual Network">
            <a:extLst>
              <a:ext uri="{FF2B5EF4-FFF2-40B4-BE49-F238E27FC236}">
                <a16:creationId xmlns:a16="http://schemas.microsoft.com/office/drawing/2014/main" id="{F41C2299-40D3-CD05-EF4B-58036575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45ED11-16B9-14C3-4316-B24FABCE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330D4-396E-7DA3-424C-8442E8923202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774CF-4E4C-1FAD-82EE-9A72EC9C97B8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4" name="Server" descr="Server">
            <a:extLst>
              <a:ext uri="{FF2B5EF4-FFF2-40B4-BE49-F238E27FC236}">
                <a16:creationId xmlns:a16="http://schemas.microsoft.com/office/drawing/2014/main" id="{E7CCD031-02CF-998F-D284-D228A073C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1D10F-D4AA-679D-5A48-466FD0C0DC5A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68C21-7ED6-7C0D-C00C-60CB91477ABC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341A7-D6DF-CA40-AA07-D373C9118F67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01A94-FDE6-E7DD-B195-7C39BCCBDD49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B9BE1-7E7C-EC27-CCC8-EBC56164A36A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6D0C5-7D8F-E76F-C6B5-57C831138208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7D716-697D-C31A-38A7-8156E7D78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AC845C-AA24-2678-1E6B-8943BCA1D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50974B89-D83B-5689-E263-C9F4EA4E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AC2FCB-785C-3E64-3DB0-8F282CC67F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5D23AE-EA5E-E4A5-3558-3CDB60A30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6" name="Picture 25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D7923D28-2A55-63A4-0C17-CBF836FC0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pic>
        <p:nvPicPr>
          <p:cNvPr id="30" name="グラフィックス 39" descr="Azure Virtual Network">
            <a:extLst>
              <a:ext uri="{FF2B5EF4-FFF2-40B4-BE49-F238E27FC236}">
                <a16:creationId xmlns:a16="http://schemas.microsoft.com/office/drawing/2014/main" id="{CDD5482E-740B-A418-5E4E-D2098301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921" y="2652564"/>
            <a:ext cx="411843" cy="4118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5EBF5B-BF22-005E-D84B-ED4FA730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55098" y="2584917"/>
            <a:ext cx="3247619" cy="12891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29B4EB-4DC9-DC9B-18A2-0C825364F816}"/>
              </a:ext>
            </a:extLst>
          </p:cNvPr>
          <p:cNvSpPr txBox="1"/>
          <p:nvPr/>
        </p:nvSpPr>
        <p:spPr>
          <a:xfrm>
            <a:off x="7518800" y="2775126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CB6CBB-8414-A828-4FB0-B0A74686011B}"/>
              </a:ext>
            </a:extLst>
          </p:cNvPr>
          <p:cNvSpPr txBox="1"/>
          <p:nvPr/>
        </p:nvSpPr>
        <p:spPr>
          <a:xfrm>
            <a:off x="7143261" y="3047438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4" name="Picture 2" descr="Storage - Blob | Microsoft Azure Mono">
            <a:extLst>
              <a:ext uri="{FF2B5EF4-FFF2-40B4-BE49-F238E27FC236}">
                <a16:creationId xmlns:a16="http://schemas.microsoft.com/office/drawing/2014/main" id="{BE9D9EFD-497B-CD34-1A72-4F064D6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35" y="3265854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Virtual Machines 1" descr="Virtual Machines">
            <a:extLst>
              <a:ext uri="{FF2B5EF4-FFF2-40B4-BE49-F238E27FC236}">
                <a16:creationId xmlns:a16="http://schemas.microsoft.com/office/drawing/2014/main" id="{CF32DB47-0D98-1339-E5F7-B48A9B41A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8107" y="3216670"/>
            <a:ext cx="457431" cy="457431"/>
          </a:xfrm>
          <a:prstGeom prst="rect">
            <a:avLst/>
          </a:prstGeom>
        </p:spPr>
      </p:pic>
      <p:pic>
        <p:nvPicPr>
          <p:cNvPr id="36" name="Table Storage" descr="Table Storage">
            <a:extLst>
              <a:ext uri="{FF2B5EF4-FFF2-40B4-BE49-F238E27FC236}">
                <a16:creationId xmlns:a16="http://schemas.microsoft.com/office/drawing/2014/main" id="{89A37192-3CB2-D699-0D98-45EB88BBF6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99613" y="3216670"/>
            <a:ext cx="457431" cy="457431"/>
          </a:xfrm>
          <a:prstGeom prst="rect">
            <a:avLst/>
          </a:prstGeom>
        </p:spPr>
      </p:pic>
      <p:pic>
        <p:nvPicPr>
          <p:cNvPr id="37" name="Redis Cache 2 (1)" descr="Redis Cache 2">
            <a:extLst>
              <a:ext uri="{FF2B5EF4-FFF2-40B4-BE49-F238E27FC236}">
                <a16:creationId xmlns:a16="http://schemas.microsoft.com/office/drawing/2014/main" id="{703B5EAA-5521-E92E-3A6A-42B5690B3A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9251" y="3216670"/>
            <a:ext cx="457431" cy="457431"/>
          </a:xfrm>
          <a:prstGeom prst="rect">
            <a:avLst/>
          </a:prstGeom>
        </p:spPr>
      </p:pic>
      <p:pic>
        <p:nvPicPr>
          <p:cNvPr id="38" name="SQL Data Warehouse" descr="SQL Data Warehouse">
            <a:extLst>
              <a:ext uri="{FF2B5EF4-FFF2-40B4-BE49-F238E27FC236}">
                <a16:creationId xmlns:a16="http://schemas.microsoft.com/office/drawing/2014/main" id="{8DB54747-6A3F-4883-86EE-FEC97A5B7B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58889" y="3216670"/>
            <a:ext cx="457431" cy="457431"/>
          </a:xfrm>
          <a:prstGeom prst="rect">
            <a:avLst/>
          </a:prstGeom>
        </p:spPr>
      </p:pic>
      <p:pic>
        <p:nvPicPr>
          <p:cNvPr id="39" name="Stream Analytics" descr="Stream Analytics">
            <a:extLst>
              <a:ext uri="{FF2B5EF4-FFF2-40B4-BE49-F238E27FC236}">
                <a16:creationId xmlns:a16="http://schemas.microsoft.com/office/drawing/2014/main" id="{EBAEC0A6-1376-B0D4-217E-6D315F5069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38527" y="3214745"/>
            <a:ext cx="457431" cy="457431"/>
          </a:xfrm>
          <a:prstGeom prst="rect">
            <a:avLst/>
          </a:prstGeom>
        </p:spPr>
      </p:pic>
      <p:cxnSp>
        <p:nvCxnSpPr>
          <p:cNvPr id="40" name="Connector: Elbow 61">
            <a:extLst>
              <a:ext uri="{FF2B5EF4-FFF2-40B4-BE49-F238E27FC236}">
                <a16:creationId xmlns:a16="http://schemas.microsoft.com/office/drawing/2014/main" id="{4F66ED0C-17D1-8F7A-0A4C-768EF9E1E6AB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4497921" y="3229496"/>
            <a:ext cx="2357177" cy="558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9ED98A-27C8-4ABD-2EB8-A67EECEBAB21}"/>
              </a:ext>
            </a:extLst>
          </p:cNvPr>
          <p:cNvSpPr txBox="1"/>
          <p:nvPr/>
        </p:nvSpPr>
        <p:spPr>
          <a:xfrm>
            <a:off x="5206028" y="2947757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</p:spTree>
    <p:extLst>
      <p:ext uri="{BB962C8B-B14F-4D97-AF65-F5344CB8AC3E}">
        <p14:creationId xmlns:p14="http://schemas.microsoft.com/office/powerpoint/2010/main" val="144751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CDAF-CD5D-BD59-27E3-9C606419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6FD2F-F9A1-5221-E799-96FAD7C3ACEA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media/native-connectivity/native-connect-on-premises.png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E68F0-8992-3DA6-3495-991985DD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1" y="470775"/>
            <a:ext cx="7567924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10FBF5A7-8262-5DAE-CEC1-7B67D0BE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8015B-1145-680C-7DCF-4D0401AF621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323DE-D8FA-ADB8-CCC6-9DBFE61A4E28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7" name="Graphic 6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8174CBFB-87C0-D0AF-8D2C-43437C8F038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E7027-7E61-6943-1E7B-102FB907D2AB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CB531-49A5-F5EC-1DFE-BB9FAAC4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Azure VMware Solution Private Cloud">
            <a:extLst>
              <a:ext uri="{FF2B5EF4-FFF2-40B4-BE49-F238E27FC236}">
                <a16:creationId xmlns:a16="http://schemas.microsoft.com/office/drawing/2014/main" id="{AC6BB1DE-BC77-E593-8455-C7C635A7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BD271-55F7-20CD-B60E-664FEEB85A32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D4034-284B-28FF-46F1-3F0AEF20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DD9DC-5B28-61C0-33B1-D78587E28060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6F4F1-92B7-6AEC-BBFA-2506EFB0E306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5" name="Graphic 1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27E10B3B-07A2-856D-9ECD-CFC4DCEE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6" name="Connector: Elbow 61">
            <a:extLst>
              <a:ext uri="{FF2B5EF4-FFF2-40B4-BE49-F238E27FC236}">
                <a16:creationId xmlns:a16="http://schemas.microsoft.com/office/drawing/2014/main" id="{9CF8A8FE-7FEB-A6EF-DC98-E5A7F406C84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9BB90B-F198-9906-FB41-22C5B643FA08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8" name="グラフィックス 37" descr="Azure ExpressRoute">
            <a:extLst>
              <a:ext uri="{FF2B5EF4-FFF2-40B4-BE49-F238E27FC236}">
                <a16:creationId xmlns:a16="http://schemas.microsoft.com/office/drawing/2014/main" id="{F40EC8C1-820B-A844-0F1A-193063234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19" name="グラフィックス 39" descr="Azure Virtual Network">
            <a:extLst>
              <a:ext uri="{FF2B5EF4-FFF2-40B4-BE49-F238E27FC236}">
                <a16:creationId xmlns:a16="http://schemas.microsoft.com/office/drawing/2014/main" id="{B7A3CF7C-1B85-DFFF-6000-37B365535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AFEFF4-2BA7-FDEE-7FFE-4A3931D4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48E-514D-2A2C-0A2E-37BC844315C0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2" name="グラフィックス 77" descr="Azure Virtual Network Gateway">
            <a:extLst>
              <a:ext uri="{FF2B5EF4-FFF2-40B4-BE49-F238E27FC236}">
                <a16:creationId xmlns:a16="http://schemas.microsoft.com/office/drawing/2014/main" id="{01554787-742C-D675-01B7-6B4F8E01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7B23D-1EAB-0846-D36A-1ADB20F04961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BFB94-78B9-CE43-D43E-C4C8DB38E774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98056-EF87-5F61-7CFA-11C3DEBA2323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E3C1F-3D8B-9AEA-9B7F-1158012B4B76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7" name="Server" descr="Server">
            <a:extLst>
              <a:ext uri="{FF2B5EF4-FFF2-40B4-BE49-F238E27FC236}">
                <a16:creationId xmlns:a16="http://schemas.microsoft.com/office/drawing/2014/main" id="{9D9406F0-59E7-21DB-431F-1FA6ADE28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8" name="virtual network 1" descr="virtual network, Azure portal">
            <a:extLst>
              <a:ext uri="{FF2B5EF4-FFF2-40B4-BE49-F238E27FC236}">
                <a16:creationId xmlns:a16="http://schemas.microsoft.com/office/drawing/2014/main" id="{9552E79D-25B8-CAF9-5761-842E3ED405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29" name="AutoShape 129">
              <a:extLst>
                <a:ext uri="{FF2B5EF4-FFF2-40B4-BE49-F238E27FC236}">
                  <a16:creationId xmlns:a16="http://schemas.microsoft.com/office/drawing/2014/main" id="{789D0A41-CC9C-FC93-9D6F-84950096E6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131">
              <a:extLst>
                <a:ext uri="{FF2B5EF4-FFF2-40B4-BE49-F238E27FC236}">
                  <a16:creationId xmlns:a16="http://schemas.microsoft.com/office/drawing/2014/main" id="{01EA6D84-16DE-5C54-0938-04354DD3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132">
              <a:extLst>
                <a:ext uri="{FF2B5EF4-FFF2-40B4-BE49-F238E27FC236}">
                  <a16:creationId xmlns:a16="http://schemas.microsoft.com/office/drawing/2014/main" id="{50850398-2852-A3DC-9FFC-70105101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33">
              <a:extLst>
                <a:ext uri="{FF2B5EF4-FFF2-40B4-BE49-F238E27FC236}">
                  <a16:creationId xmlns:a16="http://schemas.microsoft.com/office/drawing/2014/main" id="{EF69D76E-D9FF-99DA-1765-7D58244CB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D901C252-7A31-6F8C-3B16-EDE223CB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Rectangle 135">
              <a:extLst>
                <a:ext uri="{FF2B5EF4-FFF2-40B4-BE49-F238E27FC236}">
                  <a16:creationId xmlns:a16="http://schemas.microsoft.com/office/drawing/2014/main" id="{5026291F-A2E7-6062-68A0-811036A5E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Rectangle 136">
              <a:extLst>
                <a:ext uri="{FF2B5EF4-FFF2-40B4-BE49-F238E27FC236}">
                  <a16:creationId xmlns:a16="http://schemas.microsoft.com/office/drawing/2014/main" id="{085C0544-9A8C-DB38-F9B3-2953A98AD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Rectangle 137">
              <a:extLst>
                <a:ext uri="{FF2B5EF4-FFF2-40B4-BE49-F238E27FC236}">
                  <a16:creationId xmlns:a16="http://schemas.microsoft.com/office/drawing/2014/main" id="{9793D686-6ECA-60EC-2565-B16A3E8B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Rectangle 138">
              <a:extLst>
                <a:ext uri="{FF2B5EF4-FFF2-40B4-BE49-F238E27FC236}">
                  <a16:creationId xmlns:a16="http://schemas.microsoft.com/office/drawing/2014/main" id="{9E1196B2-F2C6-9C9A-8ABA-82CD7AAD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Rectangle 139">
              <a:extLst>
                <a:ext uri="{FF2B5EF4-FFF2-40B4-BE49-F238E27FC236}">
                  <a16:creationId xmlns:a16="http://schemas.microsoft.com/office/drawing/2014/main" id="{4A6761E3-E5CE-4EFA-43C8-CEF88C7AD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Rectangle 140">
              <a:extLst>
                <a:ext uri="{FF2B5EF4-FFF2-40B4-BE49-F238E27FC236}">
                  <a16:creationId xmlns:a16="http://schemas.microsoft.com/office/drawing/2014/main" id="{60BB61F9-ECB4-E146-8513-FA9E54A8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Rectangle 141">
              <a:extLst>
                <a:ext uri="{FF2B5EF4-FFF2-40B4-BE49-F238E27FC236}">
                  <a16:creationId xmlns:a16="http://schemas.microsoft.com/office/drawing/2014/main" id="{65A185E0-B2F0-A2F3-DABE-4087A8B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Rectangle 142">
              <a:extLst>
                <a:ext uri="{FF2B5EF4-FFF2-40B4-BE49-F238E27FC236}">
                  <a16:creationId xmlns:a16="http://schemas.microsoft.com/office/drawing/2014/main" id="{1C2DEDC0-12BB-DA71-4160-6D4431870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Rectangle 143">
              <a:extLst>
                <a:ext uri="{FF2B5EF4-FFF2-40B4-BE49-F238E27FC236}">
                  <a16:creationId xmlns:a16="http://schemas.microsoft.com/office/drawing/2014/main" id="{9210A5AF-0AB1-0875-F006-498E9E00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Rectangle 144">
              <a:extLst>
                <a:ext uri="{FF2B5EF4-FFF2-40B4-BE49-F238E27FC236}">
                  <a16:creationId xmlns:a16="http://schemas.microsoft.com/office/drawing/2014/main" id="{CE58F5B3-890F-7696-7122-DDC42637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Rectangle 145">
              <a:extLst>
                <a:ext uri="{FF2B5EF4-FFF2-40B4-BE49-F238E27FC236}">
                  <a16:creationId xmlns:a16="http://schemas.microsoft.com/office/drawing/2014/main" id="{36D9A0C6-DF46-F413-ABEC-208B32080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5" name="Rectangle 146">
              <a:extLst>
                <a:ext uri="{FF2B5EF4-FFF2-40B4-BE49-F238E27FC236}">
                  <a16:creationId xmlns:a16="http://schemas.microsoft.com/office/drawing/2014/main" id="{3B5B8601-3DCC-5B4E-4542-3BAA3650C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6" name="Rectangle 147">
              <a:extLst>
                <a:ext uri="{FF2B5EF4-FFF2-40B4-BE49-F238E27FC236}">
                  <a16:creationId xmlns:a16="http://schemas.microsoft.com/office/drawing/2014/main" id="{2366F962-5DF4-B26B-C2DF-DA9DBDD0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7" name="Rectangle 148">
              <a:extLst>
                <a:ext uri="{FF2B5EF4-FFF2-40B4-BE49-F238E27FC236}">
                  <a16:creationId xmlns:a16="http://schemas.microsoft.com/office/drawing/2014/main" id="{8C61A5C8-0410-4DE9-5A54-FE01F5D0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" name="Rectangle 149">
              <a:extLst>
                <a:ext uri="{FF2B5EF4-FFF2-40B4-BE49-F238E27FC236}">
                  <a16:creationId xmlns:a16="http://schemas.microsoft.com/office/drawing/2014/main" id="{D307DE53-18CB-3C3F-7A35-F8B378380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9" name="storage 1" descr="storage">
            <a:extLst>
              <a:ext uri="{FF2B5EF4-FFF2-40B4-BE49-F238E27FC236}">
                <a16:creationId xmlns:a16="http://schemas.microsoft.com/office/drawing/2014/main" id="{FF93272F-799B-55DD-EBC2-DC88F2256B2F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6F400B48-282B-60BA-CDBA-DCB921D4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9F4E762-A319-0A6D-11BF-E012BB575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C3343E8D-484D-C2B7-CA22-33351127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182C7EE-2F89-BA91-FA77-BC80FAAE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54" name="Virtual Data Center" descr="Virtual Data Center">
            <a:extLst>
              <a:ext uri="{FF2B5EF4-FFF2-40B4-BE49-F238E27FC236}">
                <a16:creationId xmlns:a16="http://schemas.microsoft.com/office/drawing/2014/main" id="{DA496AF3-5C98-8735-81F4-825B39AF01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55" name="Connector: Elbow 61">
            <a:extLst>
              <a:ext uri="{FF2B5EF4-FFF2-40B4-BE49-F238E27FC236}">
                <a16:creationId xmlns:a16="http://schemas.microsoft.com/office/drawing/2014/main" id="{45759BC2-FDCB-C5FA-186F-1470E54A075C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Azure ExpressRoute Connection">
            <a:extLst>
              <a:ext uri="{FF2B5EF4-FFF2-40B4-BE49-F238E27FC236}">
                <a16:creationId xmlns:a16="http://schemas.microsoft.com/office/drawing/2014/main" id="{8D052960-8418-5964-918C-9787222654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3FDEEB-0022-FB62-771D-A91FE08F4403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58" name="Server" descr="Server">
            <a:extLst>
              <a:ext uri="{FF2B5EF4-FFF2-40B4-BE49-F238E27FC236}">
                <a16:creationId xmlns:a16="http://schemas.microsoft.com/office/drawing/2014/main" id="{931A35FD-86E0-418E-6DD8-A2DCA87B9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573052-3774-7018-9481-08C4C401A75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7F2-AC28-76F4-181B-18381E392BDA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CE9D0B-03F8-6D0C-8847-2F933008613D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8A0A5B-2DEE-AC30-165B-E65A0FADF14C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41049-2224-7C31-E1FD-0DB242464327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092E4E-BD13-E9F1-8C1D-1FFA0B0FBA30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D334F1E-0DEC-6B85-B118-6D33E9493E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BC2C54-5130-631F-B333-7C079013E7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15FE057F-5673-340C-B590-49B9043B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D291E0-D0C3-BEAC-FAB1-032D576773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7B5CE7-D4B6-EFE9-8566-02407CF233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70" name="Picture 69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FCF81B2F-8407-738A-4054-EB02EBEA1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A759B4-1837-4AF8-1986-7C42C98230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5B9FBC0-E298-3F9F-191A-E306D4E982E8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44080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90EB-5E0B-7A61-3451-284DFE05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CF330-29E7-5EFA-1169-AD81E60C857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media/native-connectivity/native-connect-private-cloud-internet.png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533BC-6C21-354E-55A9-01C35C893AC7}"/>
              </a:ext>
            </a:extLst>
          </p:cNvPr>
          <p:cNvSpPr txBox="1"/>
          <p:nvPr/>
        </p:nvSpPr>
        <p:spPr>
          <a:xfrm>
            <a:off x="2295577" y="2078562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49905-83CD-B69E-F378-43D8AB988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83403" y="1964315"/>
            <a:ext cx="4289643" cy="285492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Azure VMware Solution Private Cloud">
            <a:extLst>
              <a:ext uri="{FF2B5EF4-FFF2-40B4-BE49-F238E27FC236}">
                <a16:creationId xmlns:a16="http://schemas.microsoft.com/office/drawing/2014/main" id="{0D9CC480-94A3-E960-82E1-4B16E3C6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407" y="2035906"/>
            <a:ext cx="412833" cy="41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84B0E-2C8B-A1DB-6E0D-0F311D153BC1}"/>
              </a:ext>
            </a:extLst>
          </p:cNvPr>
          <p:cNvSpPr txBox="1"/>
          <p:nvPr/>
        </p:nvSpPr>
        <p:spPr>
          <a:xfrm>
            <a:off x="3903004" y="310413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E4E8A-BCEC-70E1-891A-BEA4DF77E179}"/>
              </a:ext>
            </a:extLst>
          </p:cNvPr>
          <p:cNvSpPr txBox="1"/>
          <p:nvPr/>
        </p:nvSpPr>
        <p:spPr>
          <a:xfrm>
            <a:off x="2914807" y="310797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0395-DD97-FBF2-8CB9-109F3B0E87B0}"/>
              </a:ext>
            </a:extLst>
          </p:cNvPr>
          <p:cNvSpPr txBox="1"/>
          <p:nvPr/>
        </p:nvSpPr>
        <p:spPr>
          <a:xfrm>
            <a:off x="1997481" y="3104138"/>
            <a:ext cx="76623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AV64 </a:t>
            </a:r>
          </a:p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10" name="Server" descr="Server">
            <a:extLst>
              <a:ext uri="{FF2B5EF4-FFF2-40B4-BE49-F238E27FC236}">
                <a16:creationId xmlns:a16="http://schemas.microsoft.com/office/drawing/2014/main" id="{74030C3B-1E67-4B59-7390-F16E906F9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786" y="2647639"/>
            <a:ext cx="457550" cy="457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AC956-EECA-12BE-BE03-C40B8C782A4A}"/>
              </a:ext>
            </a:extLst>
          </p:cNvPr>
          <p:cNvSpPr txBox="1"/>
          <p:nvPr/>
        </p:nvSpPr>
        <p:spPr>
          <a:xfrm>
            <a:off x="2018313" y="4152973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E1E54-DDB7-EA33-991B-3FB3653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634" y="759763"/>
            <a:ext cx="10949366" cy="5050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Microsoft Azure - Wikipedia">
            <a:extLst>
              <a:ext uri="{FF2B5EF4-FFF2-40B4-BE49-F238E27FC236}">
                <a16:creationId xmlns:a16="http://schemas.microsoft.com/office/drawing/2014/main" id="{F7B55B3A-3F60-BE64-689B-668D795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1" y="847368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0">
            <a:extLst>
              <a:ext uri="{FF2B5EF4-FFF2-40B4-BE49-F238E27FC236}">
                <a16:creationId xmlns:a16="http://schemas.microsoft.com/office/drawing/2014/main" id="{E8DE9A4C-C3D6-63F6-1205-1E378AE4C88B}"/>
              </a:ext>
            </a:extLst>
          </p:cNvPr>
          <p:cNvSpPr txBox="1"/>
          <p:nvPr/>
        </p:nvSpPr>
        <p:spPr>
          <a:xfrm>
            <a:off x="1081301" y="969146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61187-ED7D-DF9F-FE46-18319066B3B0}"/>
              </a:ext>
            </a:extLst>
          </p:cNvPr>
          <p:cNvSpPr txBox="1"/>
          <p:nvPr/>
        </p:nvSpPr>
        <p:spPr>
          <a:xfrm>
            <a:off x="4960960" y="311017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85BE6-7B9B-BE2B-7CB2-240908AB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974" y="2654730"/>
            <a:ext cx="412833" cy="396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3A71B-33E6-AFB1-2360-2FF6E2647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69" y="2635136"/>
            <a:ext cx="412833" cy="432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109FF-7885-7E9D-D238-2B3B1BF0E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492" y="2657660"/>
            <a:ext cx="412833" cy="398917"/>
          </a:xfrm>
          <a:prstGeom prst="rect">
            <a:avLst/>
          </a:prstGeom>
        </p:spPr>
      </p:pic>
      <p:pic>
        <p:nvPicPr>
          <p:cNvPr id="19" name="Picture 18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FB4E132-EDEF-60D4-1D37-6524300CD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9" y="3721649"/>
            <a:ext cx="391996" cy="404095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62BF0A89-BE72-8E69-4CA7-3A0381798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69" y="1503366"/>
            <a:ext cx="411950" cy="411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F014AE-6574-683A-9D45-085FE61E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78902" y="1435700"/>
            <a:ext cx="5373415" cy="38101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A35CD-D83B-35CD-FB9E-74911E24673B}"/>
              </a:ext>
            </a:extLst>
          </p:cNvPr>
          <p:cNvSpPr txBox="1"/>
          <p:nvPr/>
        </p:nvSpPr>
        <p:spPr>
          <a:xfrm>
            <a:off x="1742778" y="1625959"/>
            <a:ext cx="7662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1C93E-6E6F-7570-BE79-1485BC52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2412" y="1435700"/>
            <a:ext cx="2155115" cy="152421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C3CFF-B512-687C-D557-CD72B7BE8507}"/>
              </a:ext>
            </a:extLst>
          </p:cNvPr>
          <p:cNvSpPr txBox="1"/>
          <p:nvPr/>
        </p:nvSpPr>
        <p:spPr>
          <a:xfrm>
            <a:off x="8106114" y="1625909"/>
            <a:ext cx="88325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Firewall 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0D8F57-995A-17C7-79C6-330C2EBA4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7238" y="2018042"/>
            <a:ext cx="405833" cy="334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55DE3A-2232-DD81-E392-92DFB84EC61D}"/>
              </a:ext>
            </a:extLst>
          </p:cNvPr>
          <p:cNvSpPr txBox="1"/>
          <p:nvPr/>
        </p:nvSpPr>
        <p:spPr>
          <a:xfrm>
            <a:off x="8589471" y="2046107"/>
            <a:ext cx="59792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 A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7BC2BCC-E682-D5F7-DCC7-B2FF355EEC0F}"/>
              </a:ext>
            </a:extLst>
          </p:cNvPr>
          <p:cNvSpPr>
            <a:spLocks/>
          </p:cNvSpPr>
          <p:nvPr/>
        </p:nvSpPr>
        <p:spPr bwMode="auto">
          <a:xfrm>
            <a:off x="10334452" y="1922208"/>
            <a:ext cx="634805" cy="387939"/>
          </a:xfrm>
          <a:custGeom>
            <a:avLst/>
            <a:gdLst>
              <a:gd name="T0" fmla="*/ 113 w 172"/>
              <a:gd name="T1" fmla="*/ 103 h 104"/>
              <a:gd name="T2" fmla="*/ 146 w 172"/>
              <a:gd name="T3" fmla="*/ 103 h 104"/>
              <a:gd name="T4" fmla="*/ 172 w 172"/>
              <a:gd name="T5" fmla="*/ 77 h 104"/>
              <a:gd name="T6" fmla="*/ 146 w 172"/>
              <a:gd name="T7" fmla="*/ 51 h 104"/>
              <a:gd name="T8" fmla="*/ 135 w 172"/>
              <a:gd name="T9" fmla="*/ 54 h 104"/>
              <a:gd name="T10" fmla="*/ 138 w 172"/>
              <a:gd name="T11" fmla="*/ 40 h 104"/>
              <a:gd name="T12" fmla="*/ 98 w 172"/>
              <a:gd name="T13" fmla="*/ 0 h 104"/>
              <a:gd name="T14" fmla="*/ 60 w 172"/>
              <a:gd name="T15" fmla="*/ 31 h 104"/>
              <a:gd name="T16" fmla="*/ 44 w 172"/>
              <a:gd name="T17" fmla="*/ 24 h 104"/>
              <a:gd name="T18" fmla="*/ 23 w 172"/>
              <a:gd name="T19" fmla="*/ 46 h 104"/>
              <a:gd name="T20" fmla="*/ 23 w 172"/>
              <a:gd name="T21" fmla="*/ 46 h 104"/>
              <a:gd name="T22" fmla="*/ 0 w 172"/>
              <a:gd name="T23" fmla="*/ 74 h 104"/>
              <a:gd name="T24" fmla="*/ 29 w 172"/>
              <a:gd name="T25" fmla="*/ 103 h 104"/>
              <a:gd name="T26" fmla="*/ 55 w 172"/>
              <a:gd name="T27" fmla="*/ 104 h 104"/>
              <a:gd name="T28" fmla="*/ 99 w 172"/>
              <a:gd name="T2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2" h="104">
                <a:moveTo>
                  <a:pt x="113" y="103"/>
                </a:moveTo>
                <a:cubicBezTo>
                  <a:pt x="132" y="103"/>
                  <a:pt x="146" y="103"/>
                  <a:pt x="146" y="103"/>
                </a:cubicBezTo>
                <a:cubicBezTo>
                  <a:pt x="160" y="103"/>
                  <a:pt x="172" y="92"/>
                  <a:pt x="172" y="77"/>
                </a:cubicBezTo>
                <a:cubicBezTo>
                  <a:pt x="172" y="63"/>
                  <a:pt x="160" y="51"/>
                  <a:pt x="146" y="51"/>
                </a:cubicBezTo>
                <a:cubicBezTo>
                  <a:pt x="142" y="51"/>
                  <a:pt x="139" y="52"/>
                  <a:pt x="135" y="54"/>
                </a:cubicBezTo>
                <a:cubicBezTo>
                  <a:pt x="137" y="49"/>
                  <a:pt x="138" y="45"/>
                  <a:pt x="138" y="40"/>
                </a:cubicBezTo>
                <a:cubicBezTo>
                  <a:pt x="138" y="18"/>
                  <a:pt x="120" y="0"/>
                  <a:pt x="98" y="0"/>
                </a:cubicBezTo>
                <a:cubicBezTo>
                  <a:pt x="79" y="0"/>
                  <a:pt x="64" y="13"/>
                  <a:pt x="60" y="31"/>
                </a:cubicBezTo>
                <a:cubicBezTo>
                  <a:pt x="56" y="27"/>
                  <a:pt x="50" y="24"/>
                  <a:pt x="44" y="24"/>
                </a:cubicBezTo>
                <a:cubicBezTo>
                  <a:pt x="33" y="24"/>
                  <a:pt x="23" y="34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10" y="49"/>
                  <a:pt x="0" y="60"/>
                  <a:pt x="0" y="74"/>
                </a:cubicBezTo>
                <a:cubicBezTo>
                  <a:pt x="0" y="90"/>
                  <a:pt x="13" y="103"/>
                  <a:pt x="29" y="103"/>
                </a:cubicBezTo>
                <a:cubicBezTo>
                  <a:pt x="30" y="103"/>
                  <a:pt x="30" y="104"/>
                  <a:pt x="55" y="104"/>
                </a:cubicBezTo>
                <a:cubicBezTo>
                  <a:pt x="76" y="104"/>
                  <a:pt x="80" y="95"/>
                  <a:pt x="99" y="74"/>
                </a:cubicBezTo>
              </a:path>
            </a:pathLst>
          </a:custGeom>
          <a:noFill/>
          <a:ln w="19050" cap="rnd">
            <a:solidFill>
              <a:srgbClr val="0078D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99FD8-EAC5-2375-6458-145AC76032EC}"/>
              </a:ext>
            </a:extLst>
          </p:cNvPr>
          <p:cNvSpPr txBox="1"/>
          <p:nvPr/>
        </p:nvSpPr>
        <p:spPr>
          <a:xfrm>
            <a:off x="10406595" y="2375292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30" name="Connector: Elbow 61">
            <a:extLst>
              <a:ext uri="{FF2B5EF4-FFF2-40B4-BE49-F238E27FC236}">
                <a16:creationId xmlns:a16="http://schemas.microsoft.com/office/drawing/2014/main" id="{A267503B-90CA-3816-3A39-4C4285515B11}"/>
              </a:ext>
            </a:extLst>
          </p:cNvPr>
          <p:cNvCxnSpPr>
            <a:cxnSpLocks/>
            <a:stCxn id="24" idx="3"/>
            <a:endCxn id="28" idx="11"/>
          </p:cNvCxnSpPr>
          <p:nvPr/>
        </p:nvCxnSpPr>
        <p:spPr>
          <a:xfrm>
            <a:off x="9597527" y="2197809"/>
            <a:ext cx="736925" cy="433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EBC6477-9F48-1178-62F9-5264AA4CA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2580" y="1564743"/>
            <a:ext cx="409238" cy="289195"/>
          </a:xfrm>
          <a:prstGeom prst="rect">
            <a:avLst/>
          </a:prstGeom>
        </p:spPr>
      </p:pic>
      <p:cxnSp>
        <p:nvCxnSpPr>
          <p:cNvPr id="36" name="Connector: Elbow 61">
            <a:extLst>
              <a:ext uri="{FF2B5EF4-FFF2-40B4-BE49-F238E27FC236}">
                <a16:creationId xmlns:a16="http://schemas.microsoft.com/office/drawing/2014/main" id="{0EEDFCA2-97AF-E675-BA53-7427A08A919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452317" y="2197809"/>
            <a:ext cx="990095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83B100-83FF-7964-5D0B-413B2CF5D95F}"/>
              </a:ext>
            </a:extLst>
          </p:cNvPr>
          <p:cNvCxnSpPr>
            <a:cxnSpLocks/>
          </p:cNvCxnSpPr>
          <p:nvPr/>
        </p:nvCxnSpPr>
        <p:spPr>
          <a:xfrm>
            <a:off x="5686740" y="3416175"/>
            <a:ext cx="0" cy="482225"/>
          </a:xfrm>
          <a:prstGeom prst="line">
            <a:avLst/>
          </a:prstGeom>
          <a:ln w="5715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32ADD2-EC82-CB4D-0CB4-026098282BE6}"/>
              </a:ext>
            </a:extLst>
          </p:cNvPr>
          <p:cNvCxnSpPr>
            <a:cxnSpLocks/>
          </p:cNvCxnSpPr>
          <p:nvPr/>
        </p:nvCxnSpPr>
        <p:spPr>
          <a:xfrm>
            <a:off x="5686740" y="4201154"/>
            <a:ext cx="0" cy="464553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3FF7D3F-6D04-E70C-BAC5-23F3B1D81693}"/>
              </a:ext>
            </a:extLst>
          </p:cNvPr>
          <p:cNvSpPr txBox="1"/>
          <p:nvPr/>
        </p:nvSpPr>
        <p:spPr>
          <a:xfrm>
            <a:off x="3688146" y="4251824"/>
            <a:ext cx="20395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rgbClr val="005A9E"/>
                </a:solidFill>
                <a:latin typeface="Segoe UI" panose="020B0502040204020203" pitchFamily="34" charset="0"/>
              </a:rPr>
              <a:t>VNet s</a:t>
            </a:r>
            <a:r>
              <a:rPr lang="en-US" sz="1050" b="0" i="0" u="sng" dirty="0">
                <a:solidFill>
                  <a:srgbClr val="005A9E"/>
                </a:solidFill>
                <a:effectLst/>
                <a:latin typeface="Segoe UI" panose="020B0502040204020203" pitchFamily="34" charset="0"/>
              </a:rPr>
              <a:t>ubnet: esx-lrnsxuplink-1</a:t>
            </a:r>
            <a:endParaRPr 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24955-D89C-61A2-9BBF-CA4238FE472C}"/>
              </a:ext>
            </a:extLst>
          </p:cNvPr>
          <p:cNvSpPr txBox="1"/>
          <p:nvPr/>
        </p:nvSpPr>
        <p:spPr>
          <a:xfrm>
            <a:off x="3772349" y="3631219"/>
            <a:ext cx="19241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u="sng">
                <a:solidFill>
                  <a:srgbClr val="005A9E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VNet subnet: esx-lrnsxuplink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073AE-0C06-406D-AFD6-BC253AFC118F}"/>
              </a:ext>
            </a:extLst>
          </p:cNvPr>
          <p:cNvSpPr txBox="1"/>
          <p:nvPr/>
        </p:nvSpPr>
        <p:spPr>
          <a:xfrm>
            <a:off x="2826580" y="3898400"/>
            <a:ext cx="311190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Associate following UDR to both subnets:</a:t>
            </a:r>
          </a:p>
          <a:p>
            <a:pPr algn="l"/>
            <a:r>
              <a:rPr lang="en-US" sz="1000" b="1" dirty="0"/>
              <a:t> </a:t>
            </a:r>
            <a:r>
              <a:rPr lang="en-US" sz="1000" dirty="0"/>
              <a:t>0.0.0.0/0 </a:t>
            </a:r>
            <a:r>
              <a:rPr lang="en-US" sz="1000" b="1" dirty="0"/>
              <a:t>NH Type: </a:t>
            </a:r>
            <a:r>
              <a:rPr lang="en-US" sz="1000" dirty="0"/>
              <a:t>Virtual Appliance </a:t>
            </a:r>
            <a:r>
              <a:rPr lang="en-US" sz="1000" b="1" dirty="0"/>
              <a:t>NH IP: </a:t>
            </a:r>
            <a:r>
              <a:rPr lang="en-US" sz="1000" dirty="0"/>
              <a:t>Az-FW-IP</a:t>
            </a:r>
          </a:p>
        </p:txBody>
      </p:sp>
    </p:spTree>
    <p:extLst>
      <p:ext uri="{BB962C8B-B14F-4D97-AF65-F5344CB8AC3E}">
        <p14:creationId xmlns:p14="http://schemas.microsoft.com/office/powerpoint/2010/main" val="20021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35B0-C9FE-C4AA-A858-9860731A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DB04B-8FE0-038C-EB84-FE99E635D1B6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media/native-connect-multiple-solutions-on-premises.png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0C79C-E298-92EF-747D-7D1BFDBD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885" y="478629"/>
            <a:ext cx="10614672" cy="55967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B0A2A9A0-FC47-52C5-D05A-194CD600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2" y="566235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DAC59-D916-01D9-DB2A-664EF780D943}"/>
              </a:ext>
            </a:extLst>
          </p:cNvPr>
          <p:cNvSpPr txBox="1"/>
          <p:nvPr/>
        </p:nvSpPr>
        <p:spPr>
          <a:xfrm>
            <a:off x="1265552" y="688013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4F5B1-9900-0C69-0F54-C8AFA61B0A01}"/>
              </a:ext>
            </a:extLst>
          </p:cNvPr>
          <p:cNvSpPr txBox="1"/>
          <p:nvPr/>
        </p:nvSpPr>
        <p:spPr>
          <a:xfrm>
            <a:off x="1623975" y="1777759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43D4-1338-A87E-FFFC-251AD5A1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6936" y="1679295"/>
            <a:ext cx="2307238" cy="218147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Azure VMware Solution Private Cloud">
            <a:extLst>
              <a:ext uri="{FF2B5EF4-FFF2-40B4-BE49-F238E27FC236}">
                <a16:creationId xmlns:a16="http://schemas.microsoft.com/office/drawing/2014/main" id="{47D5EE0F-0462-9F37-9C2E-44AAF72C8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805" y="1735103"/>
            <a:ext cx="412833" cy="412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65E7D-9305-E907-6F71-34B92D474916}"/>
              </a:ext>
            </a:extLst>
          </p:cNvPr>
          <p:cNvSpPr txBox="1"/>
          <p:nvPr/>
        </p:nvSpPr>
        <p:spPr>
          <a:xfrm>
            <a:off x="1610988" y="3061639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14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46C71F8A-F40F-8372-A198-85E8064B3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661" y="2615539"/>
            <a:ext cx="412833" cy="412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8B1D46-29B8-DC63-50E4-8EA628FA3595}"/>
              </a:ext>
            </a:extLst>
          </p:cNvPr>
          <p:cNvSpPr txBox="1"/>
          <p:nvPr/>
        </p:nvSpPr>
        <p:spPr>
          <a:xfrm>
            <a:off x="5373015" y="3945681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C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CF6BF-27A1-0535-9A00-C6353AEC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2245" y="3847218"/>
            <a:ext cx="2307238" cy="188715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Azure VMware Solution Private Cloud">
            <a:extLst>
              <a:ext uri="{FF2B5EF4-FFF2-40B4-BE49-F238E27FC236}">
                <a16:creationId xmlns:a16="http://schemas.microsoft.com/office/drawing/2014/main" id="{D2896D78-D28B-1E0E-7965-3D90F6BD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3903025"/>
            <a:ext cx="412833" cy="412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1743A7-2C42-2393-7E68-66AC6C7E480E}"/>
              </a:ext>
            </a:extLst>
          </p:cNvPr>
          <p:cNvSpPr txBox="1"/>
          <p:nvPr/>
        </p:nvSpPr>
        <p:spPr>
          <a:xfrm>
            <a:off x="9121616" y="1777758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8B7D2-0BC1-D655-263F-CD58339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4577" y="1679295"/>
            <a:ext cx="2307238" cy="21679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Azure VMware Solution Private Cloud">
            <a:extLst>
              <a:ext uri="{FF2B5EF4-FFF2-40B4-BE49-F238E27FC236}">
                <a16:creationId xmlns:a16="http://schemas.microsoft.com/office/drawing/2014/main" id="{2D8A6761-6CEC-F626-F1BB-C68A5901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446" y="1735102"/>
            <a:ext cx="412833" cy="412833"/>
          </a:xfrm>
          <a:prstGeom prst="rect">
            <a:avLst/>
          </a:prstGeom>
        </p:spPr>
      </p:pic>
      <p:cxnSp>
        <p:nvCxnSpPr>
          <p:cNvPr id="21" name="Connector: Elbow 61">
            <a:extLst>
              <a:ext uri="{FF2B5EF4-FFF2-40B4-BE49-F238E27FC236}">
                <a16:creationId xmlns:a16="http://schemas.microsoft.com/office/drawing/2014/main" id="{309CEC70-D27A-CCFE-1AF7-3FB071A68288}"/>
              </a:ext>
            </a:extLst>
          </p:cNvPr>
          <p:cNvCxnSpPr>
            <a:cxnSpLocks/>
          </p:cNvCxnSpPr>
          <p:nvPr/>
        </p:nvCxnSpPr>
        <p:spPr>
          <a:xfrm>
            <a:off x="3583444" y="2012309"/>
            <a:ext cx="478471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61">
            <a:extLst>
              <a:ext uri="{FF2B5EF4-FFF2-40B4-BE49-F238E27FC236}">
                <a16:creationId xmlns:a16="http://schemas.microsoft.com/office/drawing/2014/main" id="{CBCBEC7E-A8D0-CC71-CB66-290CBA9C0CB4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flipV="1">
            <a:off x="5967335" y="2577278"/>
            <a:ext cx="2400820" cy="761777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61">
            <a:extLst>
              <a:ext uri="{FF2B5EF4-FFF2-40B4-BE49-F238E27FC236}">
                <a16:creationId xmlns:a16="http://schemas.microsoft.com/office/drawing/2014/main" id="{63AA5CA6-7520-D289-33A2-5A5F2550E0E1}"/>
              </a:ext>
            </a:extLst>
          </p:cNvPr>
          <p:cNvCxnSpPr>
            <a:cxnSpLocks/>
            <a:stCxn id="37" idx="3"/>
            <a:endCxn id="40" idx="0"/>
          </p:cNvCxnSpPr>
          <p:nvPr/>
        </p:nvCxnSpPr>
        <p:spPr>
          <a:xfrm>
            <a:off x="3583444" y="2585799"/>
            <a:ext cx="2383891" cy="753256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4A41B1-14F9-F0EA-BC71-C07C8181D118}"/>
              </a:ext>
            </a:extLst>
          </p:cNvPr>
          <p:cNvSpPr txBox="1"/>
          <p:nvPr/>
        </p:nvSpPr>
        <p:spPr>
          <a:xfrm>
            <a:off x="5300678" y="2357067"/>
            <a:ext cx="13736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Mesh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B5E16F-150F-CEBB-8B01-31D838A2850E}"/>
              </a:ext>
            </a:extLst>
          </p:cNvPr>
          <p:cNvSpPr txBox="1"/>
          <p:nvPr/>
        </p:nvSpPr>
        <p:spPr>
          <a:xfrm>
            <a:off x="5509911" y="1707500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9C73E-C363-04F5-4E24-17E659D77E14}"/>
              </a:ext>
            </a:extLst>
          </p:cNvPr>
          <p:cNvSpPr txBox="1"/>
          <p:nvPr/>
        </p:nvSpPr>
        <p:spPr>
          <a:xfrm>
            <a:off x="3788836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1814B0-CEF0-1E35-B62D-6930B99DD9AB}"/>
              </a:ext>
            </a:extLst>
          </p:cNvPr>
          <p:cNvSpPr txBox="1"/>
          <p:nvPr/>
        </p:nvSpPr>
        <p:spPr>
          <a:xfrm>
            <a:off x="7200037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3</a:t>
            </a:r>
          </a:p>
        </p:txBody>
      </p:sp>
      <p:pic>
        <p:nvPicPr>
          <p:cNvPr id="31" name="Graphic 30" descr="Azure VMware Solution Private Cloud">
            <a:extLst>
              <a:ext uri="{FF2B5EF4-FFF2-40B4-BE49-F238E27FC236}">
                <a16:creationId xmlns:a16="http://schemas.microsoft.com/office/drawing/2014/main" id="{64FDB4CF-F565-1432-A30B-206FE4B6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2291078"/>
            <a:ext cx="412833" cy="4128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673CB7-4937-C08C-4683-A3D1910769AC}"/>
              </a:ext>
            </a:extLst>
          </p:cNvPr>
          <p:cNvSpPr txBox="1"/>
          <p:nvPr/>
        </p:nvSpPr>
        <p:spPr>
          <a:xfrm>
            <a:off x="5382372" y="5010496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3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2CC289C-2976-FA13-7860-9C0A4F1E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045" y="4564396"/>
            <a:ext cx="412833" cy="4128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A0D3A2-E8AF-A97C-CC70-FFEC91051786}"/>
              </a:ext>
            </a:extLst>
          </p:cNvPr>
          <p:cNvSpPr txBox="1"/>
          <p:nvPr/>
        </p:nvSpPr>
        <p:spPr>
          <a:xfrm>
            <a:off x="9157450" y="3137351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5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B271D81-5F2E-6532-0D59-DC2EB4E89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123" y="2691251"/>
            <a:ext cx="412833" cy="412833"/>
          </a:xfrm>
          <a:prstGeom prst="rect">
            <a:avLst/>
          </a:prstGeom>
        </p:spPr>
      </p:pic>
      <p:pic>
        <p:nvPicPr>
          <p:cNvPr id="36" name="グラフィックス 39" descr="Azure Virtual Network">
            <a:extLst>
              <a:ext uri="{FF2B5EF4-FFF2-40B4-BE49-F238E27FC236}">
                <a16:creationId xmlns:a16="http://schemas.microsoft.com/office/drawing/2014/main" id="{38CF5E23-3DD7-F2B8-64BE-7D2802B71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230" y="1222579"/>
            <a:ext cx="411950" cy="411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4F0F1B7-9884-C970-F94E-A9981E788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4364" y="1154913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74704-68EB-615E-970E-37824C2566A5}"/>
              </a:ext>
            </a:extLst>
          </p:cNvPr>
          <p:cNvSpPr txBox="1"/>
          <p:nvPr/>
        </p:nvSpPr>
        <p:spPr>
          <a:xfrm>
            <a:off x="1538239" y="1345172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39" name="グラフィックス 39" descr="Azure Virtual Network">
            <a:extLst>
              <a:ext uri="{FF2B5EF4-FFF2-40B4-BE49-F238E27FC236}">
                <a16:creationId xmlns:a16="http://schemas.microsoft.com/office/drawing/2014/main" id="{35E7A600-CB9B-1A61-3ABF-A8A55F51A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6661" y="3406720"/>
            <a:ext cx="411950" cy="4119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D9784D0-ECCF-87C9-8C81-BEC75665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12795" y="3339055"/>
            <a:ext cx="2709080" cy="256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9D8AC-922F-0EE3-2C71-73B07A9A8413}"/>
              </a:ext>
            </a:extLst>
          </p:cNvPr>
          <p:cNvSpPr txBox="1"/>
          <p:nvPr/>
        </p:nvSpPr>
        <p:spPr>
          <a:xfrm>
            <a:off x="5276670" y="3529313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C</a:t>
            </a:r>
          </a:p>
        </p:txBody>
      </p:sp>
      <p:pic>
        <p:nvPicPr>
          <p:cNvPr id="42" name="グラフィックス 39" descr="Azure Virtual Network">
            <a:extLst>
              <a:ext uri="{FF2B5EF4-FFF2-40B4-BE49-F238E27FC236}">
                <a16:creationId xmlns:a16="http://schemas.microsoft.com/office/drawing/2014/main" id="{B92595F6-5483-203A-6816-2C49A8EFA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2021" y="1214058"/>
            <a:ext cx="411950" cy="4119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94A619-D2DE-493B-4885-DF7E5284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68155" y="1146392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48C4-43D8-D379-8487-7B7724385399}"/>
              </a:ext>
            </a:extLst>
          </p:cNvPr>
          <p:cNvSpPr txBox="1"/>
          <p:nvPr/>
        </p:nvSpPr>
        <p:spPr>
          <a:xfrm>
            <a:off x="9032030" y="1336651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</p:spTree>
    <p:extLst>
      <p:ext uri="{BB962C8B-B14F-4D97-AF65-F5344CB8AC3E}">
        <p14:creationId xmlns:p14="http://schemas.microsoft.com/office/powerpoint/2010/main" val="380387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C0CE8-1A9B-FB51-7C96-B4189765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72B13-6437-D1B6-884C-67967A2318DD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media/native-connectivity/native-connect-express-route-previous-edition.png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0FAE7-EAC7-9CF9-E1A0-552D8CA03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3" y="276354"/>
            <a:ext cx="11921913" cy="3358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FFEF3F3A-95B0-E553-AF07-ACD1FC3E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379809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42F43-6168-96F9-3303-276A7B4AC77B}"/>
              </a:ext>
            </a:extLst>
          </p:cNvPr>
          <p:cNvSpPr txBox="1"/>
          <p:nvPr/>
        </p:nvSpPr>
        <p:spPr>
          <a:xfrm>
            <a:off x="713174" y="501587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B275-995C-E5D2-9E11-EE557626DCB0}"/>
              </a:ext>
            </a:extLst>
          </p:cNvPr>
          <p:cNvSpPr txBox="1"/>
          <p:nvPr/>
        </p:nvSpPr>
        <p:spPr>
          <a:xfrm>
            <a:off x="4193681" y="1458203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0F88F-21BF-7001-3C1D-E662B9B7F461}"/>
              </a:ext>
            </a:extLst>
          </p:cNvPr>
          <p:cNvSpPr txBox="1"/>
          <p:nvPr/>
        </p:nvSpPr>
        <p:spPr>
          <a:xfrm>
            <a:off x="807975" y="1010344"/>
            <a:ext cx="21425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1)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E53AE-6285-D5A8-1463-D1BE1DF7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6504" y="896097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564C236D-8A90-C8C0-4698-88597BD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06" y="967688"/>
            <a:ext cx="412833" cy="41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04F9-EBA0-D518-1DD8-5B56E2554484}"/>
              </a:ext>
            </a:extLst>
          </p:cNvPr>
          <p:cNvSpPr txBox="1"/>
          <p:nvPr/>
        </p:nvSpPr>
        <p:spPr>
          <a:xfrm>
            <a:off x="4239412" y="825590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グラフィックス 37" descr="Azure ExpressRoute">
            <a:extLst>
              <a:ext uri="{FF2B5EF4-FFF2-40B4-BE49-F238E27FC236}">
                <a16:creationId xmlns:a16="http://schemas.microsoft.com/office/drawing/2014/main" id="{C8024869-AA72-081A-A6FA-9D2EC3C2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34" y="967688"/>
            <a:ext cx="411950" cy="41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4C565-67A4-6137-A63C-3FEC8AC006A9}"/>
              </a:ext>
            </a:extLst>
          </p:cNvPr>
          <p:cNvSpPr txBox="1"/>
          <p:nvPr/>
        </p:nvSpPr>
        <p:spPr>
          <a:xfrm>
            <a:off x="6425270" y="781638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4" name="Connector: Elbow 61">
            <a:extLst>
              <a:ext uri="{FF2B5EF4-FFF2-40B4-BE49-F238E27FC236}">
                <a16:creationId xmlns:a16="http://schemas.microsoft.com/office/drawing/2014/main" id="{4DAFA736-0F59-9709-CBD7-1F2906D32B4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143642" y="1348326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A07A8EA-B3C9-B2BD-B181-D081C12301D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911" y="1124614"/>
            <a:ext cx="448567" cy="448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8A3590-F776-8BBB-148B-7D81602AFB5A}"/>
              </a:ext>
            </a:extLst>
          </p:cNvPr>
          <p:cNvSpPr txBox="1"/>
          <p:nvPr/>
        </p:nvSpPr>
        <p:spPr>
          <a:xfrm>
            <a:off x="5688846" y="1503922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35" name="Graphic 34" descr="Azure ExpressRoute Connection">
            <a:extLst>
              <a:ext uri="{FF2B5EF4-FFF2-40B4-BE49-F238E27FC236}">
                <a16:creationId xmlns:a16="http://schemas.microsoft.com/office/drawing/2014/main" id="{20FE47FF-54CE-346F-0489-5A0E4436C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2485" y="1214787"/>
            <a:ext cx="275315" cy="2753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642745-40B6-AE7B-2441-16332A03960C}"/>
              </a:ext>
            </a:extLst>
          </p:cNvPr>
          <p:cNvSpPr txBox="1"/>
          <p:nvPr/>
        </p:nvSpPr>
        <p:spPr>
          <a:xfrm>
            <a:off x="342251" y="2019927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41" name="Server" descr="Server">
            <a:extLst>
              <a:ext uri="{FF2B5EF4-FFF2-40B4-BE49-F238E27FC236}">
                <a16:creationId xmlns:a16="http://schemas.microsoft.com/office/drawing/2014/main" id="{98E87B56-07E0-C48E-ECC8-6AD07D3A7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639" y="1507881"/>
            <a:ext cx="457431" cy="457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5A3015-AD5C-FAD9-331F-879DA75F4632}"/>
              </a:ext>
            </a:extLst>
          </p:cNvPr>
          <p:cNvSpPr txBox="1"/>
          <p:nvPr/>
        </p:nvSpPr>
        <p:spPr>
          <a:xfrm>
            <a:off x="2318197" y="2023901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5A799-876E-39BF-4068-17A9109A3110}"/>
              </a:ext>
            </a:extLst>
          </p:cNvPr>
          <p:cNvSpPr txBox="1"/>
          <p:nvPr/>
        </p:nvSpPr>
        <p:spPr>
          <a:xfrm>
            <a:off x="1336700" y="2027739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D4019-582D-7D7D-B851-43558D406C50}"/>
              </a:ext>
            </a:extLst>
          </p:cNvPr>
          <p:cNvSpPr txBox="1"/>
          <p:nvPr/>
        </p:nvSpPr>
        <p:spPr>
          <a:xfrm>
            <a:off x="422277" y="2928694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931ED6-1B99-3E59-68C7-0AFFCE2F1299}"/>
              </a:ext>
            </a:extLst>
          </p:cNvPr>
          <p:cNvSpPr txBox="1"/>
          <p:nvPr/>
        </p:nvSpPr>
        <p:spPr>
          <a:xfrm>
            <a:off x="1373132" y="2921341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B0D9B-1EBF-65CB-E44E-2CE71DF495F7}"/>
              </a:ext>
            </a:extLst>
          </p:cNvPr>
          <p:cNvSpPr txBox="1"/>
          <p:nvPr/>
        </p:nvSpPr>
        <p:spPr>
          <a:xfrm>
            <a:off x="2425807" y="2922131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2A6D15-5A2A-98E3-82CB-F81E9C3E8E7B}"/>
              </a:ext>
            </a:extLst>
          </p:cNvPr>
          <p:cNvSpPr txBox="1"/>
          <p:nvPr/>
        </p:nvSpPr>
        <p:spPr>
          <a:xfrm>
            <a:off x="3296691" y="2022222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CC757E9-E2D5-9D1C-89B0-1C791DF00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1593" y="1578555"/>
            <a:ext cx="412833" cy="396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8D824E-AC2F-5AEA-EA3A-4D6565BB29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2617" y="2476836"/>
            <a:ext cx="409682" cy="399985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0446A3A7-4FAC-BE46-826D-0A1C5B99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95" y="2464370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AA0D09-58D2-97CE-2ADE-72662D9654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0466" y="1581827"/>
            <a:ext cx="412833" cy="3989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E53E7-8A71-85FB-88F4-646154D045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935" y="1537052"/>
            <a:ext cx="412833" cy="432626"/>
          </a:xfrm>
          <a:prstGeom prst="rect">
            <a:avLst/>
          </a:prstGeom>
        </p:spPr>
      </p:pic>
      <p:pic>
        <p:nvPicPr>
          <p:cNvPr id="53" name="Picture 52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06A2151B-928D-D1FE-1C02-4901972E6B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7" y="2474780"/>
            <a:ext cx="391996" cy="4040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467144-C502-CFCF-AEFC-025E9E45003A}"/>
              </a:ext>
            </a:extLst>
          </p:cNvPr>
          <p:cNvSpPr txBox="1"/>
          <p:nvPr/>
        </p:nvSpPr>
        <p:spPr>
          <a:xfrm>
            <a:off x="8442646" y="1079492"/>
            <a:ext cx="204287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5CD481-C9CA-312F-9BA4-BAB7F212F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71323" y="965275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7" name="Graphic 56" descr="Azure VMware Solution Private Cloud">
            <a:extLst>
              <a:ext uri="{FF2B5EF4-FFF2-40B4-BE49-F238E27FC236}">
                <a16:creationId xmlns:a16="http://schemas.microsoft.com/office/drawing/2014/main" id="{9DA1F7BD-EBC8-C6D3-C39B-E277287E0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603" y="1036848"/>
            <a:ext cx="412725" cy="412725"/>
          </a:xfrm>
          <a:prstGeom prst="rect">
            <a:avLst/>
          </a:prstGeom>
        </p:spPr>
      </p:pic>
      <p:pic>
        <p:nvPicPr>
          <p:cNvPr id="58" name="グラフィックス 39" descr="Azure Virtual Network">
            <a:extLst>
              <a:ext uri="{FF2B5EF4-FFF2-40B4-BE49-F238E27FC236}">
                <a16:creationId xmlns:a16="http://schemas.microsoft.com/office/drawing/2014/main" id="{DF387E2B-FE87-76BC-90FF-18B1D32AB8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6243" y="575506"/>
            <a:ext cx="411843" cy="41184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7BAADCB-0C92-4C2C-B36D-839786923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32420" y="507859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C78DCF-9643-5176-C773-630CD5A5CC41}"/>
              </a:ext>
            </a:extLst>
          </p:cNvPr>
          <p:cNvSpPr txBox="1"/>
          <p:nvPr/>
        </p:nvSpPr>
        <p:spPr>
          <a:xfrm>
            <a:off x="8396122" y="698068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7E5219-1498-1B69-FE68-4C0BA9F207E0}"/>
              </a:ext>
            </a:extLst>
          </p:cNvPr>
          <p:cNvSpPr txBox="1"/>
          <p:nvPr/>
        </p:nvSpPr>
        <p:spPr>
          <a:xfrm>
            <a:off x="8000285" y="2066943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62" name="Server" descr="Server">
            <a:extLst>
              <a:ext uri="{FF2B5EF4-FFF2-40B4-BE49-F238E27FC236}">
                <a16:creationId xmlns:a16="http://schemas.microsoft.com/office/drawing/2014/main" id="{82191501-BDF0-F940-39E9-052EDC994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8673" y="1554897"/>
            <a:ext cx="457431" cy="4574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56813-DB6B-588D-5F65-87A676DD4B98}"/>
              </a:ext>
            </a:extLst>
          </p:cNvPr>
          <p:cNvSpPr txBox="1"/>
          <p:nvPr/>
        </p:nvSpPr>
        <p:spPr>
          <a:xfrm>
            <a:off x="9976231" y="207091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93288-83F9-0752-1CE8-100AFB10C24E}"/>
              </a:ext>
            </a:extLst>
          </p:cNvPr>
          <p:cNvSpPr txBox="1"/>
          <p:nvPr/>
        </p:nvSpPr>
        <p:spPr>
          <a:xfrm>
            <a:off x="8994734" y="207475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2C12B2-39C5-7B4A-F71F-FD3534B87DA9}"/>
              </a:ext>
            </a:extLst>
          </p:cNvPr>
          <p:cNvSpPr txBox="1"/>
          <p:nvPr/>
        </p:nvSpPr>
        <p:spPr>
          <a:xfrm>
            <a:off x="8080311" y="2975710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325B7F-C355-0F33-B6F8-0463C643293A}"/>
              </a:ext>
            </a:extLst>
          </p:cNvPr>
          <p:cNvSpPr txBox="1"/>
          <p:nvPr/>
        </p:nvSpPr>
        <p:spPr>
          <a:xfrm>
            <a:off x="9031166" y="296835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8FFF09-C77D-9D66-1756-56AED8F91B87}"/>
              </a:ext>
            </a:extLst>
          </p:cNvPr>
          <p:cNvSpPr txBox="1"/>
          <p:nvPr/>
        </p:nvSpPr>
        <p:spPr>
          <a:xfrm>
            <a:off x="10083841" y="296914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6E40F8-9E73-31E7-A98A-D9452CAD062A}"/>
              </a:ext>
            </a:extLst>
          </p:cNvPr>
          <p:cNvSpPr txBox="1"/>
          <p:nvPr/>
        </p:nvSpPr>
        <p:spPr>
          <a:xfrm>
            <a:off x="10954725" y="206923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FD26005-2AA3-C6C2-5EAB-8EA2388BA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9627" y="1625571"/>
            <a:ext cx="412833" cy="3965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060878-257A-D296-A0AC-A1A6B7FAA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0651" y="2523852"/>
            <a:ext cx="409682" cy="399985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9F599BC3-3A86-2D98-AE45-4E3086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9" y="2511386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EA66A0-3CBC-E959-FBC2-E81995384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8500" y="1628843"/>
            <a:ext cx="412833" cy="39891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A60D45-BD57-DA24-DD3F-B66BA571A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2969" y="1584068"/>
            <a:ext cx="412833" cy="432626"/>
          </a:xfrm>
          <a:prstGeom prst="rect">
            <a:avLst/>
          </a:prstGeom>
        </p:spPr>
      </p:pic>
      <p:pic>
        <p:nvPicPr>
          <p:cNvPr id="74" name="Picture 73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CAA49B0-9E9D-6C27-79D3-2DE71DE61D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61" y="2521796"/>
            <a:ext cx="391996" cy="404095"/>
          </a:xfrm>
          <a:prstGeom prst="rect">
            <a:avLst/>
          </a:prstGeom>
        </p:spPr>
      </p:pic>
      <p:pic>
        <p:nvPicPr>
          <p:cNvPr id="75" name="グラフィックス 77" descr="Azure Virtual Network Gateway">
            <a:extLst>
              <a:ext uri="{FF2B5EF4-FFF2-40B4-BE49-F238E27FC236}">
                <a16:creationId xmlns:a16="http://schemas.microsoft.com/office/drawing/2014/main" id="{28FDBBB2-E9E9-D95A-4D5F-56535F46D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43882" y="1142923"/>
            <a:ext cx="411950" cy="41195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568403-A353-EAF6-D72A-3B9E4C0D99D1}"/>
              </a:ext>
            </a:extLst>
          </p:cNvPr>
          <p:cNvSpPr txBox="1"/>
          <p:nvPr/>
        </p:nvSpPr>
        <p:spPr>
          <a:xfrm>
            <a:off x="2654980" y="391565"/>
            <a:ext cx="747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1</a:t>
            </a:r>
          </a:p>
        </p:txBody>
      </p:sp>
      <p:cxnSp>
        <p:nvCxnSpPr>
          <p:cNvPr id="103" name="Connector: Elbow 61">
            <a:extLst>
              <a:ext uri="{FF2B5EF4-FFF2-40B4-BE49-F238E27FC236}">
                <a16:creationId xmlns:a16="http://schemas.microsoft.com/office/drawing/2014/main" id="{380AB478-C3C0-DCA1-D267-8DF2D94BA99D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 flipV="1">
            <a:off x="6806973" y="501816"/>
            <a:ext cx="1229504" cy="46169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238C6136-00CA-C4C7-FB34-9199509BD27F}"/>
              </a:ext>
            </a:extLst>
          </p:cNvPr>
          <p:cNvSpPr txBox="1"/>
          <p:nvPr/>
        </p:nvSpPr>
        <p:spPr>
          <a:xfrm>
            <a:off x="6043567" y="394094"/>
            <a:ext cx="7634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2</a:t>
            </a:r>
          </a:p>
        </p:txBody>
      </p:sp>
      <p:cxnSp>
        <p:nvCxnSpPr>
          <p:cNvPr id="105" name="Connector: Elbow 61">
            <a:extLst>
              <a:ext uri="{FF2B5EF4-FFF2-40B4-BE49-F238E27FC236}">
                <a16:creationId xmlns:a16="http://schemas.microsoft.com/office/drawing/2014/main" id="{12CC307F-1FC4-C919-781F-BABB79BCAA58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1891574" y="499287"/>
            <a:ext cx="763406" cy="3948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/>
        </p:nvGraphicFramePr>
        <p:xfrm>
          <a:off x="2121221" y="2972124"/>
          <a:ext cx="8946560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559160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58607641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543993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574327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/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/>
        </p:nvGraphicFramePr>
        <p:xfrm>
          <a:off x="2121220" y="912916"/>
          <a:ext cx="8946560" cy="2056525"/>
        </p:xfrm>
        <a:graphic>
          <a:graphicData uri="http://schemas.openxmlformats.org/drawingml/2006/table">
            <a:tbl>
              <a:tblPr firstRow="1" bandRow="1"/>
              <a:tblGrid>
                <a:gridCol w="559160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277076139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559160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 Manager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LSR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493856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4C0B-528B-C226-E4EE-19D4758A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1868AA-995A-A598-EB05-39FFEE045F19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Gen 2 section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20202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4"/>
              <a:ext cx="3751285" cy="271315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39956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23099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 Generation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88550"/>
            <a:ext cx="5223219" cy="2372144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379804 h 2379804"/>
              <a:gd name="connsiteX1" fmla="*/ 914400 w 5446059"/>
              <a:gd name="connsiteY1" fmla="*/ 627204 h 2379804"/>
              <a:gd name="connsiteX2" fmla="*/ 2671483 w 5446059"/>
              <a:gd name="connsiteY2" fmla="*/ 367227 h 2379804"/>
              <a:gd name="connsiteX3" fmla="*/ 4587007 w 5446059"/>
              <a:gd name="connsiteY3" fmla="*/ 7 h 2379804"/>
              <a:gd name="connsiteX4" fmla="*/ 5446059 w 5446059"/>
              <a:gd name="connsiteY4" fmla="*/ 376192 h 2379804"/>
              <a:gd name="connsiteX0" fmla="*/ 0 w 5220968"/>
              <a:gd name="connsiteY0" fmla="*/ 2379804 h 2379804"/>
              <a:gd name="connsiteX1" fmla="*/ 914400 w 5220968"/>
              <a:gd name="connsiteY1" fmla="*/ 627204 h 2379804"/>
              <a:gd name="connsiteX2" fmla="*/ 2671483 w 5220968"/>
              <a:gd name="connsiteY2" fmla="*/ 367227 h 2379804"/>
              <a:gd name="connsiteX3" fmla="*/ 4587007 w 5220968"/>
              <a:gd name="connsiteY3" fmla="*/ 7 h 2379804"/>
              <a:gd name="connsiteX4" fmla="*/ 5220968 w 5220968"/>
              <a:gd name="connsiteY4" fmla="*/ 396613 h 2379804"/>
              <a:gd name="connsiteX0" fmla="*/ 0 w 5220968"/>
              <a:gd name="connsiteY0" fmla="*/ 2366190 h 2366190"/>
              <a:gd name="connsiteX1" fmla="*/ 914400 w 5220968"/>
              <a:gd name="connsiteY1" fmla="*/ 613590 h 2366190"/>
              <a:gd name="connsiteX2" fmla="*/ 2671483 w 5220968"/>
              <a:gd name="connsiteY2" fmla="*/ 353613 h 2366190"/>
              <a:gd name="connsiteX3" fmla="*/ 4471051 w 5220968"/>
              <a:gd name="connsiteY3" fmla="*/ 7 h 2366190"/>
              <a:gd name="connsiteX4" fmla="*/ 5220968 w 5220968"/>
              <a:gd name="connsiteY4" fmla="*/ 382999 h 23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968" h="2366190">
                <a:moveTo>
                  <a:pt x="0" y="2366190"/>
                </a:moveTo>
                <a:cubicBezTo>
                  <a:pt x="234576" y="1657604"/>
                  <a:pt x="469153" y="949019"/>
                  <a:pt x="914400" y="613590"/>
                </a:cubicBezTo>
                <a:cubicBezTo>
                  <a:pt x="1359647" y="278161"/>
                  <a:pt x="2078708" y="455877"/>
                  <a:pt x="2671483" y="353613"/>
                </a:cubicBezTo>
                <a:cubicBezTo>
                  <a:pt x="3264258" y="251349"/>
                  <a:pt x="4008622" y="-1487"/>
                  <a:pt x="4471051" y="7"/>
                </a:cubicBezTo>
                <a:cubicBezTo>
                  <a:pt x="4933480" y="1501"/>
                  <a:pt x="5099945" y="312776"/>
                  <a:pt x="5220968" y="382999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グラフィックス 39" descr="Azure Virtual Network">
            <a:extLst>
              <a:ext uri="{FF2B5EF4-FFF2-40B4-BE49-F238E27FC236}">
                <a16:creationId xmlns:a16="http://schemas.microsoft.com/office/drawing/2014/main" id="{E157328E-0CB4-4602-5785-C1C6888CAB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 flipV="1">
            <a:off x="7895807" y="967556"/>
            <a:ext cx="452049" cy="4520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81E7D-74B0-9B89-B878-15A58BC2D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2044" y="1690637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186E8-7B72-F3BC-9A3E-432B15EAE92F}"/>
              </a:ext>
            </a:extLst>
          </p:cNvPr>
          <p:cNvSpPr txBox="1"/>
          <p:nvPr/>
        </p:nvSpPr>
        <p:spPr>
          <a:xfrm>
            <a:off x="9174913" y="1843033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10" name="Picture 2" descr="Image result for azure netapp filer icon">
            <a:extLst>
              <a:ext uri="{FF2B5EF4-FFF2-40B4-BE49-F238E27FC236}">
                <a16:creationId xmlns:a16="http://schemas.microsoft.com/office/drawing/2014/main" id="{F33EE5E7-A278-2831-5373-50BC67F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28" y="1729105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B20B9A-F5AD-F252-BC08-31557154FF73}"/>
              </a:ext>
            </a:extLst>
          </p:cNvPr>
          <p:cNvSpPr txBox="1"/>
          <p:nvPr/>
        </p:nvSpPr>
        <p:spPr>
          <a:xfrm>
            <a:off x="8108440" y="3414234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E6BF2-4AA7-3799-72C7-96395DDCCD0F}"/>
              </a:ext>
            </a:extLst>
          </p:cNvPr>
          <p:cNvSpPr txBox="1"/>
          <p:nvPr/>
        </p:nvSpPr>
        <p:spPr>
          <a:xfrm>
            <a:off x="10214832" y="2705150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3" name="Connector: Elbow 61">
            <a:extLst>
              <a:ext uri="{FF2B5EF4-FFF2-40B4-BE49-F238E27FC236}">
                <a16:creationId xmlns:a16="http://schemas.microsoft.com/office/drawing/2014/main" id="{5C29F8D4-F392-0295-C339-061B178B972F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9283605" y="2466791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5231C4-572D-E143-43C1-E8FE17D9D2B7}"/>
              </a:ext>
            </a:extLst>
          </p:cNvPr>
          <p:cNvSpPr txBox="1"/>
          <p:nvPr/>
        </p:nvSpPr>
        <p:spPr>
          <a:xfrm>
            <a:off x="8717142" y="2703394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5B05C-83A9-1B57-CBD7-93E213BAD6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21035" y="2245888"/>
            <a:ext cx="474698" cy="447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EDA1A7-F009-A7A1-8B0C-BE8AEAF4481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0097" y="2243269"/>
            <a:ext cx="603508" cy="447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3E785-B713-0020-6F34-FFB2052C8BE1}"/>
              </a:ext>
            </a:extLst>
          </p:cNvPr>
          <p:cNvSpPr txBox="1"/>
          <p:nvPr/>
        </p:nvSpPr>
        <p:spPr>
          <a:xfrm>
            <a:off x="8630685" y="3105197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</p:spTree>
    <p:extLst>
      <p:ext uri="{BB962C8B-B14F-4D97-AF65-F5344CB8AC3E}">
        <p14:creationId xmlns:p14="http://schemas.microsoft.com/office/powerpoint/2010/main" val="1796270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D3F5-F8EF-EA52-3D73-81CFD7D9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E334B-ACC7-19A3-80CB-21D8AC298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467" y="80697"/>
            <a:ext cx="11578081" cy="591835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Microsoft Azure - Wikipedia">
            <a:extLst>
              <a:ext uri="{FF2B5EF4-FFF2-40B4-BE49-F238E27FC236}">
                <a16:creationId xmlns:a16="http://schemas.microsoft.com/office/drawing/2014/main" id="{B880DCC4-17F2-7EE5-7E6B-7C9B6337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5" y="168302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CC792-57D4-628D-05EC-1A58E375B735}"/>
              </a:ext>
            </a:extLst>
          </p:cNvPr>
          <p:cNvSpPr txBox="1"/>
          <p:nvPr/>
        </p:nvSpPr>
        <p:spPr>
          <a:xfrm>
            <a:off x="697135" y="290080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27" name="グラフィックス 39" descr="Azure Virtual Network">
            <a:extLst>
              <a:ext uri="{FF2B5EF4-FFF2-40B4-BE49-F238E27FC236}">
                <a16:creationId xmlns:a16="http://schemas.microsoft.com/office/drawing/2014/main" id="{AC45098A-C130-037A-3C6D-B4577CAB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7895807" y="1120302"/>
            <a:ext cx="452049" cy="452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745DAD-6CAA-0736-B62E-D72BA0F49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67754" y="1059054"/>
            <a:ext cx="3751285" cy="25999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7AB86-C1C3-DF9B-3DA1-43FC4F960434}"/>
              </a:ext>
            </a:extLst>
          </p:cNvPr>
          <p:cNvSpPr txBox="1"/>
          <p:nvPr/>
        </p:nvSpPr>
        <p:spPr>
          <a:xfrm>
            <a:off x="8429423" y="1254697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</a:t>
            </a:r>
            <a:r>
              <a:rPr lang="en-US" sz="1100" dirty="0" err="1"/>
              <a:t>VNet</a:t>
            </a:r>
            <a:r>
              <a:rPr lang="en-US" sz="1100" dirty="0"/>
              <a:t>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AF837-FA87-EA19-C58F-3E5858C50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2044" y="1690637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5BCF80-8AE8-97FD-EFEA-18DE46E93A7E}"/>
              </a:ext>
            </a:extLst>
          </p:cNvPr>
          <p:cNvSpPr txBox="1"/>
          <p:nvPr/>
        </p:nvSpPr>
        <p:spPr>
          <a:xfrm>
            <a:off x="9174913" y="1843033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34" name="Picture 2" descr="Image result for azure netapp filer icon">
            <a:extLst>
              <a:ext uri="{FF2B5EF4-FFF2-40B4-BE49-F238E27FC236}">
                <a16:creationId xmlns:a16="http://schemas.microsoft.com/office/drawing/2014/main" id="{FB3B11FD-A0EF-7102-ED8D-07B3F138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28" y="1729105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5EA5BD-3645-9F60-64AF-B071377ED8BC}"/>
              </a:ext>
            </a:extLst>
          </p:cNvPr>
          <p:cNvSpPr txBox="1"/>
          <p:nvPr/>
        </p:nvSpPr>
        <p:spPr>
          <a:xfrm>
            <a:off x="8108440" y="3368554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83DD-1BB2-4C16-3095-AB739D681827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https://learn.microsoft.com/en-us/azure/azure-vmware/media/attach-netapp-files-to-cloud/architecture-gen2-netapp-files-nfs-datastores.png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2133B9-06E5-1524-26F3-216BD79DA957}"/>
              </a:ext>
            </a:extLst>
          </p:cNvPr>
          <p:cNvSpPr/>
          <p:nvPr/>
        </p:nvSpPr>
        <p:spPr>
          <a:xfrm>
            <a:off x="3144277" y="1873512"/>
            <a:ext cx="5407767" cy="1601180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407042 h 2407042"/>
              <a:gd name="connsiteX1" fmla="*/ 1412025 w 5446059"/>
              <a:gd name="connsiteY1" fmla="*/ 1852896 h 2407042"/>
              <a:gd name="connsiteX2" fmla="*/ 2671483 w 5446059"/>
              <a:gd name="connsiteY2" fmla="*/ 394465 h 2407042"/>
              <a:gd name="connsiteX3" fmla="*/ 4791636 w 5446059"/>
              <a:gd name="connsiteY3" fmla="*/ 18 h 2407042"/>
              <a:gd name="connsiteX4" fmla="*/ 5446059 w 5446059"/>
              <a:gd name="connsiteY4" fmla="*/ 403430 h 2407042"/>
              <a:gd name="connsiteX0" fmla="*/ 0 w 5872595"/>
              <a:gd name="connsiteY0" fmla="*/ 1455329 h 1869820"/>
              <a:gd name="connsiteX1" fmla="*/ 1838561 w 5872595"/>
              <a:gd name="connsiteY1" fmla="*/ 1852896 h 1869820"/>
              <a:gd name="connsiteX2" fmla="*/ 3098019 w 5872595"/>
              <a:gd name="connsiteY2" fmla="*/ 394465 h 1869820"/>
              <a:gd name="connsiteX3" fmla="*/ 5218172 w 5872595"/>
              <a:gd name="connsiteY3" fmla="*/ 18 h 1869820"/>
              <a:gd name="connsiteX4" fmla="*/ 5872595 w 5872595"/>
              <a:gd name="connsiteY4" fmla="*/ 403430 h 1869820"/>
              <a:gd name="connsiteX0" fmla="*/ 0 w 5872595"/>
              <a:gd name="connsiteY0" fmla="*/ 1455329 h 1911571"/>
              <a:gd name="connsiteX1" fmla="*/ 1838561 w 5872595"/>
              <a:gd name="connsiteY1" fmla="*/ 1852896 h 1911571"/>
              <a:gd name="connsiteX2" fmla="*/ 3098019 w 5872595"/>
              <a:gd name="connsiteY2" fmla="*/ 394465 h 1911571"/>
              <a:gd name="connsiteX3" fmla="*/ 5218172 w 5872595"/>
              <a:gd name="connsiteY3" fmla="*/ 18 h 1911571"/>
              <a:gd name="connsiteX4" fmla="*/ 5872595 w 5872595"/>
              <a:gd name="connsiteY4" fmla="*/ 403430 h 1911571"/>
              <a:gd name="connsiteX0" fmla="*/ 0 w 5872595"/>
              <a:gd name="connsiteY0" fmla="*/ 1455324 h 1696217"/>
              <a:gd name="connsiteX1" fmla="*/ 2051829 w 5872595"/>
              <a:gd name="connsiteY1" fmla="*/ 1559153 h 1696217"/>
              <a:gd name="connsiteX2" fmla="*/ 3098019 w 5872595"/>
              <a:gd name="connsiteY2" fmla="*/ 394460 h 1696217"/>
              <a:gd name="connsiteX3" fmla="*/ 5218172 w 5872595"/>
              <a:gd name="connsiteY3" fmla="*/ 13 h 1696217"/>
              <a:gd name="connsiteX4" fmla="*/ 5872595 w 5872595"/>
              <a:gd name="connsiteY4" fmla="*/ 403425 h 1696217"/>
              <a:gd name="connsiteX0" fmla="*/ 0 w 5872595"/>
              <a:gd name="connsiteY0" fmla="*/ 1455324 h 1644002"/>
              <a:gd name="connsiteX1" fmla="*/ 2051829 w 5872595"/>
              <a:gd name="connsiteY1" fmla="*/ 1559153 h 1644002"/>
              <a:gd name="connsiteX2" fmla="*/ 3098019 w 5872595"/>
              <a:gd name="connsiteY2" fmla="*/ 394460 h 1644002"/>
              <a:gd name="connsiteX3" fmla="*/ 5218172 w 5872595"/>
              <a:gd name="connsiteY3" fmla="*/ 13 h 1644002"/>
              <a:gd name="connsiteX4" fmla="*/ 5872595 w 5872595"/>
              <a:gd name="connsiteY4" fmla="*/ 403425 h 1644002"/>
              <a:gd name="connsiteX0" fmla="*/ 0 w 5872595"/>
              <a:gd name="connsiteY0" fmla="*/ 1455323 h 1611484"/>
              <a:gd name="connsiteX1" fmla="*/ 1929962 w 5872595"/>
              <a:gd name="connsiteY1" fmla="*/ 1512154 h 1611484"/>
              <a:gd name="connsiteX2" fmla="*/ 3098019 w 5872595"/>
              <a:gd name="connsiteY2" fmla="*/ 394459 h 1611484"/>
              <a:gd name="connsiteX3" fmla="*/ 5218172 w 5872595"/>
              <a:gd name="connsiteY3" fmla="*/ 12 h 1611484"/>
              <a:gd name="connsiteX4" fmla="*/ 5872595 w 5872595"/>
              <a:gd name="connsiteY4" fmla="*/ 403424 h 1611484"/>
              <a:gd name="connsiteX0" fmla="*/ 0 w 5872595"/>
              <a:gd name="connsiteY0" fmla="*/ 1598324 h 1786058"/>
              <a:gd name="connsiteX1" fmla="*/ 1929962 w 5872595"/>
              <a:gd name="connsiteY1" fmla="*/ 1655155 h 1786058"/>
              <a:gd name="connsiteX2" fmla="*/ 2356659 w 5872595"/>
              <a:gd name="connsiteY2" fmla="*/ 102726 h 1786058"/>
              <a:gd name="connsiteX3" fmla="*/ 5218172 w 5872595"/>
              <a:gd name="connsiteY3" fmla="*/ 143013 h 1786058"/>
              <a:gd name="connsiteX4" fmla="*/ 5872595 w 5872595"/>
              <a:gd name="connsiteY4" fmla="*/ 546425 h 1786058"/>
              <a:gd name="connsiteX0" fmla="*/ 0 w 5872595"/>
              <a:gd name="connsiteY0" fmla="*/ 1601783 h 1822652"/>
              <a:gd name="connsiteX1" fmla="*/ 1787783 w 5872595"/>
              <a:gd name="connsiteY1" fmla="*/ 1705612 h 1822652"/>
              <a:gd name="connsiteX2" fmla="*/ 2356659 w 5872595"/>
              <a:gd name="connsiteY2" fmla="*/ 106185 h 1822652"/>
              <a:gd name="connsiteX3" fmla="*/ 5218172 w 5872595"/>
              <a:gd name="connsiteY3" fmla="*/ 146472 h 1822652"/>
              <a:gd name="connsiteX4" fmla="*/ 5872595 w 5872595"/>
              <a:gd name="connsiteY4" fmla="*/ 549884 h 1822652"/>
              <a:gd name="connsiteX0" fmla="*/ 0 w 5872595"/>
              <a:gd name="connsiteY0" fmla="*/ 1629805 h 1853284"/>
              <a:gd name="connsiteX1" fmla="*/ 1787783 w 5872595"/>
              <a:gd name="connsiteY1" fmla="*/ 1733634 h 1853284"/>
              <a:gd name="connsiteX2" fmla="*/ 2285570 w 5872595"/>
              <a:gd name="connsiteY2" fmla="*/ 98959 h 1853284"/>
              <a:gd name="connsiteX3" fmla="*/ 5218172 w 5872595"/>
              <a:gd name="connsiteY3" fmla="*/ 174494 h 1853284"/>
              <a:gd name="connsiteX4" fmla="*/ 5872595 w 5872595"/>
              <a:gd name="connsiteY4" fmla="*/ 577906 h 1853284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774123 h 1997602"/>
              <a:gd name="connsiteX1" fmla="*/ 1787783 w 5872595"/>
              <a:gd name="connsiteY1" fmla="*/ 1877952 h 1997602"/>
              <a:gd name="connsiteX2" fmla="*/ 2285570 w 5872595"/>
              <a:gd name="connsiteY2" fmla="*/ 243277 h 1997602"/>
              <a:gd name="connsiteX3" fmla="*/ 4273699 w 5872595"/>
              <a:gd name="connsiteY3" fmla="*/ 177817 h 1997602"/>
              <a:gd name="connsiteX4" fmla="*/ 5872595 w 5872595"/>
              <a:gd name="connsiteY4" fmla="*/ 722224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2086363"/>
              <a:gd name="connsiteX1" fmla="*/ 1787783 w 5405436"/>
              <a:gd name="connsiteY1" fmla="*/ 1877952 h 2086363"/>
              <a:gd name="connsiteX2" fmla="*/ 2285570 w 5405436"/>
              <a:gd name="connsiteY2" fmla="*/ 243277 h 2086363"/>
              <a:gd name="connsiteX3" fmla="*/ 4273699 w 5405436"/>
              <a:gd name="connsiteY3" fmla="*/ 177817 h 2086363"/>
              <a:gd name="connsiteX4" fmla="*/ 5405436 w 5405436"/>
              <a:gd name="connsiteY4" fmla="*/ 534231 h 2086363"/>
              <a:gd name="connsiteX0" fmla="*/ 0 w 5405436"/>
              <a:gd name="connsiteY0" fmla="*/ 1774123 h 1919323"/>
              <a:gd name="connsiteX1" fmla="*/ 1787783 w 5405436"/>
              <a:gd name="connsiteY1" fmla="*/ 1877952 h 1919323"/>
              <a:gd name="connsiteX2" fmla="*/ 2285570 w 5405436"/>
              <a:gd name="connsiteY2" fmla="*/ 243277 h 1919323"/>
              <a:gd name="connsiteX3" fmla="*/ 4273699 w 5405436"/>
              <a:gd name="connsiteY3" fmla="*/ 177817 h 1919323"/>
              <a:gd name="connsiteX4" fmla="*/ 5405436 w 5405436"/>
              <a:gd name="connsiteY4" fmla="*/ 534231 h 1919323"/>
              <a:gd name="connsiteX0" fmla="*/ 0 w 5405436"/>
              <a:gd name="connsiteY0" fmla="*/ 1764598 h 1829786"/>
              <a:gd name="connsiteX1" fmla="*/ 1869028 w 5405436"/>
              <a:gd name="connsiteY1" fmla="*/ 1692184 h 1829786"/>
              <a:gd name="connsiteX2" fmla="*/ 2285570 w 5405436"/>
              <a:gd name="connsiteY2" fmla="*/ 233752 h 1829786"/>
              <a:gd name="connsiteX3" fmla="*/ 4273699 w 5405436"/>
              <a:gd name="connsiteY3" fmla="*/ 168292 h 1829786"/>
              <a:gd name="connsiteX4" fmla="*/ 5405436 w 5405436"/>
              <a:gd name="connsiteY4" fmla="*/ 524706 h 1829786"/>
              <a:gd name="connsiteX0" fmla="*/ 0 w 5405436"/>
              <a:gd name="connsiteY0" fmla="*/ 1769354 h 1885799"/>
              <a:gd name="connsiteX1" fmla="*/ 1869028 w 5405436"/>
              <a:gd name="connsiteY1" fmla="*/ 1696940 h 1885799"/>
              <a:gd name="connsiteX2" fmla="*/ 2092614 w 5405436"/>
              <a:gd name="connsiteY2" fmla="*/ 226759 h 1885799"/>
              <a:gd name="connsiteX3" fmla="*/ 4273699 w 5405436"/>
              <a:gd name="connsiteY3" fmla="*/ 173048 h 1885799"/>
              <a:gd name="connsiteX4" fmla="*/ 5405436 w 5405436"/>
              <a:gd name="connsiteY4" fmla="*/ 529462 h 1885799"/>
              <a:gd name="connsiteX0" fmla="*/ 0 w 5405436"/>
              <a:gd name="connsiteY0" fmla="*/ 1770637 h 1898538"/>
              <a:gd name="connsiteX1" fmla="*/ 1828406 w 5405436"/>
              <a:gd name="connsiteY1" fmla="*/ 1721722 h 1898538"/>
              <a:gd name="connsiteX2" fmla="*/ 2092614 w 5405436"/>
              <a:gd name="connsiteY2" fmla="*/ 228042 h 1898538"/>
              <a:gd name="connsiteX3" fmla="*/ 4273699 w 5405436"/>
              <a:gd name="connsiteY3" fmla="*/ 174331 h 1898538"/>
              <a:gd name="connsiteX4" fmla="*/ 5405436 w 5405436"/>
              <a:gd name="connsiteY4" fmla="*/ 530745 h 1898538"/>
              <a:gd name="connsiteX0" fmla="*/ 0 w 5405436"/>
              <a:gd name="connsiteY0" fmla="*/ 1826606 h 1954508"/>
              <a:gd name="connsiteX1" fmla="*/ 1828406 w 5405436"/>
              <a:gd name="connsiteY1" fmla="*/ 1777691 h 1954508"/>
              <a:gd name="connsiteX2" fmla="*/ 2092614 w 5405436"/>
              <a:gd name="connsiteY2" fmla="*/ 284011 h 1954508"/>
              <a:gd name="connsiteX3" fmla="*/ 4212765 w 5405436"/>
              <a:gd name="connsiteY3" fmla="*/ 148054 h 1954508"/>
              <a:gd name="connsiteX4" fmla="*/ 5405436 w 5405436"/>
              <a:gd name="connsiteY4" fmla="*/ 586714 h 1954508"/>
              <a:gd name="connsiteX0" fmla="*/ 0 w 5405436"/>
              <a:gd name="connsiteY0" fmla="*/ 1715636 h 1783201"/>
              <a:gd name="connsiteX1" fmla="*/ 1828406 w 5405436"/>
              <a:gd name="connsiteY1" fmla="*/ 1666721 h 1783201"/>
              <a:gd name="connsiteX2" fmla="*/ 2186091 w 5405436"/>
              <a:gd name="connsiteY2" fmla="*/ 1338649 h 1783201"/>
              <a:gd name="connsiteX3" fmla="*/ 4212765 w 5405436"/>
              <a:gd name="connsiteY3" fmla="*/ 37084 h 1783201"/>
              <a:gd name="connsiteX4" fmla="*/ 5405436 w 5405436"/>
              <a:gd name="connsiteY4" fmla="*/ 475744 h 1783201"/>
              <a:gd name="connsiteX0" fmla="*/ 0 w 5405436"/>
              <a:gd name="connsiteY0" fmla="*/ 1716265 h 1856843"/>
              <a:gd name="connsiteX1" fmla="*/ 1298699 w 5405436"/>
              <a:gd name="connsiteY1" fmla="*/ 1823565 h 1856843"/>
              <a:gd name="connsiteX2" fmla="*/ 2186091 w 5405436"/>
              <a:gd name="connsiteY2" fmla="*/ 1339278 h 1856843"/>
              <a:gd name="connsiteX3" fmla="*/ 4212765 w 5405436"/>
              <a:gd name="connsiteY3" fmla="*/ 37713 h 1856843"/>
              <a:gd name="connsiteX4" fmla="*/ 5405436 w 5405436"/>
              <a:gd name="connsiteY4" fmla="*/ 476373 h 1856843"/>
              <a:gd name="connsiteX0" fmla="*/ 0 w 5405436"/>
              <a:gd name="connsiteY0" fmla="*/ 1713434 h 1845118"/>
              <a:gd name="connsiteX1" fmla="*/ 1298699 w 5405436"/>
              <a:gd name="connsiteY1" fmla="*/ 1820734 h 1845118"/>
              <a:gd name="connsiteX2" fmla="*/ 2248410 w 5405436"/>
              <a:gd name="connsiteY2" fmla="*/ 1456612 h 1845118"/>
              <a:gd name="connsiteX3" fmla="*/ 4212765 w 5405436"/>
              <a:gd name="connsiteY3" fmla="*/ 34882 h 1845118"/>
              <a:gd name="connsiteX4" fmla="*/ 5405436 w 5405436"/>
              <a:gd name="connsiteY4" fmla="*/ 473542 h 1845118"/>
              <a:gd name="connsiteX0" fmla="*/ 0 w 5405436"/>
              <a:gd name="connsiteY0" fmla="*/ 1239892 h 1371576"/>
              <a:gd name="connsiteX1" fmla="*/ 1298699 w 5405436"/>
              <a:gd name="connsiteY1" fmla="*/ 1347192 h 1371576"/>
              <a:gd name="connsiteX2" fmla="*/ 2248410 w 5405436"/>
              <a:gd name="connsiteY2" fmla="*/ 983070 h 1371576"/>
              <a:gd name="connsiteX3" fmla="*/ 4316630 w 5405436"/>
              <a:gd name="connsiteY3" fmla="*/ 1003332 h 1371576"/>
              <a:gd name="connsiteX4" fmla="*/ 5405436 w 5405436"/>
              <a:gd name="connsiteY4" fmla="*/ 0 h 1371576"/>
              <a:gd name="connsiteX0" fmla="*/ 0 w 5415823"/>
              <a:gd name="connsiteY0" fmla="*/ 377655 h 1122794"/>
              <a:gd name="connsiteX1" fmla="*/ 1298699 w 5415823"/>
              <a:gd name="connsiteY1" fmla="*/ 484955 h 1122794"/>
              <a:gd name="connsiteX2" fmla="*/ 2248410 w 5415823"/>
              <a:gd name="connsiteY2" fmla="*/ 120833 h 1122794"/>
              <a:gd name="connsiteX3" fmla="*/ 4316630 w 5415823"/>
              <a:gd name="connsiteY3" fmla="*/ 141095 h 1122794"/>
              <a:gd name="connsiteX4" fmla="*/ 5415823 w 5415823"/>
              <a:gd name="connsiteY4" fmla="*/ 1120499 h 1122794"/>
              <a:gd name="connsiteX0" fmla="*/ 0 w 5415823"/>
              <a:gd name="connsiteY0" fmla="*/ 330025 h 1075635"/>
              <a:gd name="connsiteX1" fmla="*/ 1298699 w 5415823"/>
              <a:gd name="connsiteY1" fmla="*/ 437325 h 1075635"/>
              <a:gd name="connsiteX2" fmla="*/ 2248410 w 5415823"/>
              <a:gd name="connsiteY2" fmla="*/ 73203 h 1075635"/>
              <a:gd name="connsiteX3" fmla="*/ 4295857 w 5415823"/>
              <a:gd name="connsiteY3" fmla="*/ 165564 h 1075635"/>
              <a:gd name="connsiteX4" fmla="*/ 5415823 w 5415823"/>
              <a:gd name="connsiteY4" fmla="*/ 1072869 h 1075635"/>
              <a:gd name="connsiteX0" fmla="*/ 0 w 5415823"/>
              <a:gd name="connsiteY0" fmla="*/ 379667 h 1125277"/>
              <a:gd name="connsiteX1" fmla="*/ 1298699 w 5415823"/>
              <a:gd name="connsiteY1" fmla="*/ 486967 h 1125277"/>
              <a:gd name="connsiteX2" fmla="*/ 2248410 w 5415823"/>
              <a:gd name="connsiteY2" fmla="*/ 122845 h 1125277"/>
              <a:gd name="connsiteX3" fmla="*/ 4295857 w 5415823"/>
              <a:gd name="connsiteY3" fmla="*/ 215206 h 1125277"/>
              <a:gd name="connsiteX4" fmla="*/ 5415823 w 5415823"/>
              <a:gd name="connsiteY4" fmla="*/ 1122511 h 1125277"/>
              <a:gd name="connsiteX0" fmla="*/ 0 w 5415823"/>
              <a:gd name="connsiteY0" fmla="*/ 478318 h 1223928"/>
              <a:gd name="connsiteX1" fmla="*/ 1298699 w 5415823"/>
              <a:gd name="connsiteY1" fmla="*/ 585618 h 1223928"/>
              <a:gd name="connsiteX2" fmla="*/ 2248410 w 5415823"/>
              <a:gd name="connsiteY2" fmla="*/ 221496 h 1223928"/>
              <a:gd name="connsiteX3" fmla="*/ 4295857 w 5415823"/>
              <a:gd name="connsiteY3" fmla="*/ 313857 h 1223928"/>
              <a:gd name="connsiteX4" fmla="*/ 5415823 w 5415823"/>
              <a:gd name="connsiteY4" fmla="*/ 1221162 h 1223928"/>
              <a:gd name="connsiteX0" fmla="*/ 0 w 5415823"/>
              <a:gd name="connsiteY0" fmla="*/ 505980 h 1251590"/>
              <a:gd name="connsiteX1" fmla="*/ 1298699 w 5415823"/>
              <a:gd name="connsiteY1" fmla="*/ 613280 h 1251590"/>
              <a:gd name="connsiteX2" fmla="*/ 2248410 w 5415823"/>
              <a:gd name="connsiteY2" fmla="*/ 249158 h 1251590"/>
              <a:gd name="connsiteX3" fmla="*/ 4295857 w 5415823"/>
              <a:gd name="connsiteY3" fmla="*/ 341519 h 1251590"/>
              <a:gd name="connsiteX4" fmla="*/ 5415823 w 5415823"/>
              <a:gd name="connsiteY4" fmla="*/ 1248824 h 1251590"/>
              <a:gd name="connsiteX0" fmla="*/ 0 w 5415823"/>
              <a:gd name="connsiteY0" fmla="*/ 558479 h 1303437"/>
              <a:gd name="connsiteX1" fmla="*/ 1298699 w 5415823"/>
              <a:gd name="connsiteY1" fmla="*/ 665779 h 1303437"/>
              <a:gd name="connsiteX2" fmla="*/ 2248410 w 5415823"/>
              <a:gd name="connsiteY2" fmla="*/ 301657 h 1303437"/>
              <a:gd name="connsiteX3" fmla="*/ 4285470 w 5415823"/>
              <a:gd name="connsiteY3" fmla="*/ 285869 h 1303437"/>
              <a:gd name="connsiteX4" fmla="*/ 5415823 w 5415823"/>
              <a:gd name="connsiteY4" fmla="*/ 1301323 h 1303437"/>
              <a:gd name="connsiteX0" fmla="*/ 0 w 5415823"/>
              <a:gd name="connsiteY0" fmla="*/ 441163 h 1186121"/>
              <a:gd name="connsiteX1" fmla="*/ 1298699 w 5415823"/>
              <a:gd name="connsiteY1" fmla="*/ 548463 h 1186121"/>
              <a:gd name="connsiteX2" fmla="*/ 2248410 w 5415823"/>
              <a:gd name="connsiteY2" fmla="*/ 184341 h 1186121"/>
              <a:gd name="connsiteX3" fmla="*/ 4285470 w 5415823"/>
              <a:gd name="connsiteY3" fmla="*/ 168553 h 1186121"/>
              <a:gd name="connsiteX4" fmla="*/ 5415823 w 5415823"/>
              <a:gd name="connsiteY4" fmla="*/ 1184007 h 1186121"/>
              <a:gd name="connsiteX0" fmla="*/ 0 w 5415823"/>
              <a:gd name="connsiteY0" fmla="*/ 432154 h 1177170"/>
              <a:gd name="connsiteX1" fmla="*/ 1298699 w 5415823"/>
              <a:gd name="connsiteY1" fmla="*/ 539454 h 1177170"/>
              <a:gd name="connsiteX2" fmla="*/ 2248410 w 5415823"/>
              <a:gd name="connsiteY2" fmla="*/ 175332 h 1177170"/>
              <a:gd name="connsiteX3" fmla="*/ 4005036 w 5415823"/>
              <a:gd name="connsiteY3" fmla="*/ 171560 h 1177170"/>
              <a:gd name="connsiteX4" fmla="*/ 5415823 w 5415823"/>
              <a:gd name="connsiteY4" fmla="*/ 1174998 h 1177170"/>
              <a:gd name="connsiteX0" fmla="*/ 0 w 5415823"/>
              <a:gd name="connsiteY0" fmla="*/ 432154 h 1176409"/>
              <a:gd name="connsiteX1" fmla="*/ 1298699 w 5415823"/>
              <a:gd name="connsiteY1" fmla="*/ 539454 h 1176409"/>
              <a:gd name="connsiteX2" fmla="*/ 2248410 w 5415823"/>
              <a:gd name="connsiteY2" fmla="*/ 175332 h 1176409"/>
              <a:gd name="connsiteX3" fmla="*/ 4005036 w 5415823"/>
              <a:gd name="connsiteY3" fmla="*/ 171560 h 1176409"/>
              <a:gd name="connsiteX4" fmla="*/ 5415823 w 5415823"/>
              <a:gd name="connsiteY4" fmla="*/ 1174998 h 1176409"/>
              <a:gd name="connsiteX0" fmla="*/ 0 w 5415823"/>
              <a:gd name="connsiteY0" fmla="*/ 448105 h 1192360"/>
              <a:gd name="connsiteX1" fmla="*/ 1298699 w 5415823"/>
              <a:gd name="connsiteY1" fmla="*/ 555405 h 1192360"/>
              <a:gd name="connsiteX2" fmla="*/ 2248410 w 5415823"/>
              <a:gd name="connsiteY2" fmla="*/ 191283 h 1192360"/>
              <a:gd name="connsiteX3" fmla="*/ 4005036 w 5415823"/>
              <a:gd name="connsiteY3" fmla="*/ 187511 h 1192360"/>
              <a:gd name="connsiteX4" fmla="*/ 5415823 w 5415823"/>
              <a:gd name="connsiteY4" fmla="*/ 1190949 h 1192360"/>
              <a:gd name="connsiteX0" fmla="*/ 0 w 5415823"/>
              <a:gd name="connsiteY0" fmla="*/ 481016 h 1225271"/>
              <a:gd name="connsiteX1" fmla="*/ 1298699 w 5415823"/>
              <a:gd name="connsiteY1" fmla="*/ 588316 h 1225271"/>
              <a:gd name="connsiteX2" fmla="*/ 2248410 w 5415823"/>
              <a:gd name="connsiteY2" fmla="*/ 224194 h 1225271"/>
              <a:gd name="connsiteX3" fmla="*/ 4005036 w 5415823"/>
              <a:gd name="connsiteY3" fmla="*/ 220422 h 1225271"/>
              <a:gd name="connsiteX4" fmla="*/ 5415823 w 5415823"/>
              <a:gd name="connsiteY4" fmla="*/ 1223860 h 1225271"/>
              <a:gd name="connsiteX0" fmla="*/ 0 w 5405436"/>
              <a:gd name="connsiteY0" fmla="*/ 481017 h 1057508"/>
              <a:gd name="connsiteX1" fmla="*/ 1298699 w 5405436"/>
              <a:gd name="connsiteY1" fmla="*/ 588317 h 1057508"/>
              <a:gd name="connsiteX2" fmla="*/ 2248410 w 5405436"/>
              <a:gd name="connsiteY2" fmla="*/ 224195 h 1057508"/>
              <a:gd name="connsiteX3" fmla="*/ 4005036 w 5405436"/>
              <a:gd name="connsiteY3" fmla="*/ 220423 h 1057508"/>
              <a:gd name="connsiteX4" fmla="*/ 5405436 w 5405436"/>
              <a:gd name="connsiteY4" fmla="*/ 1055629 h 1057508"/>
              <a:gd name="connsiteX0" fmla="*/ 0 w 5405436"/>
              <a:gd name="connsiteY0" fmla="*/ 457613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98335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34303 h 970072"/>
              <a:gd name="connsiteX1" fmla="*/ 1283837 w 5405436"/>
              <a:gd name="connsiteY1" fmla="*/ 724410 h 970072"/>
              <a:gd name="connsiteX2" fmla="*/ 2359874 w 5405436"/>
              <a:gd name="connsiteY2" fmla="*/ 429065 h 970072"/>
              <a:gd name="connsiteX3" fmla="*/ 4005036 w 5405436"/>
              <a:gd name="connsiteY3" fmla="*/ 132987 h 970072"/>
              <a:gd name="connsiteX4" fmla="*/ 5405436 w 5405436"/>
              <a:gd name="connsiteY4" fmla="*/ 968193 h 970072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1421344 h 1757113"/>
              <a:gd name="connsiteX1" fmla="*/ 1298699 w 5405436"/>
              <a:gd name="connsiteY1" fmla="*/ 1571631 h 1757113"/>
              <a:gd name="connsiteX2" fmla="*/ 2783439 w 5405436"/>
              <a:gd name="connsiteY2" fmla="*/ 12494 h 1757113"/>
              <a:gd name="connsiteX3" fmla="*/ 4005036 w 5405436"/>
              <a:gd name="connsiteY3" fmla="*/ 920028 h 1757113"/>
              <a:gd name="connsiteX4" fmla="*/ 5405436 w 5405436"/>
              <a:gd name="connsiteY4" fmla="*/ 1755234 h 1757113"/>
              <a:gd name="connsiteX0" fmla="*/ 0 w 5405436"/>
              <a:gd name="connsiteY0" fmla="*/ 1539480 h 1875249"/>
              <a:gd name="connsiteX1" fmla="*/ 1298699 w 5405436"/>
              <a:gd name="connsiteY1" fmla="*/ 1689767 h 1875249"/>
              <a:gd name="connsiteX2" fmla="*/ 2783439 w 5405436"/>
              <a:gd name="connsiteY2" fmla="*/ 130630 h 1875249"/>
              <a:gd name="connsiteX3" fmla="*/ 4005036 w 5405436"/>
              <a:gd name="connsiteY3" fmla="*/ 1038164 h 1875249"/>
              <a:gd name="connsiteX4" fmla="*/ 5405436 w 5405436"/>
              <a:gd name="connsiteY4" fmla="*/ 1873370 h 1875249"/>
              <a:gd name="connsiteX0" fmla="*/ 0 w 5405436"/>
              <a:gd name="connsiteY0" fmla="*/ 1419406 h 1755175"/>
              <a:gd name="connsiteX1" fmla="*/ 1960053 w 5405436"/>
              <a:gd name="connsiteY1" fmla="*/ 1509513 h 1755175"/>
              <a:gd name="connsiteX2" fmla="*/ 2783439 w 5405436"/>
              <a:gd name="connsiteY2" fmla="*/ 10556 h 1755175"/>
              <a:gd name="connsiteX3" fmla="*/ 4005036 w 5405436"/>
              <a:gd name="connsiteY3" fmla="*/ 918090 h 1755175"/>
              <a:gd name="connsiteX4" fmla="*/ 5405436 w 5405436"/>
              <a:gd name="connsiteY4" fmla="*/ 1753296 h 1755175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783439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411891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580325 h 1914942"/>
              <a:gd name="connsiteX1" fmla="*/ 1960054 w 5405436"/>
              <a:gd name="connsiteY1" fmla="*/ 1532876 h 1914942"/>
              <a:gd name="connsiteX2" fmla="*/ 2411891 w 5405436"/>
              <a:gd name="connsiteY2" fmla="*/ 171475 h 1914942"/>
              <a:gd name="connsiteX3" fmla="*/ 4584650 w 5405436"/>
              <a:gd name="connsiteY3" fmla="*/ 279467 h 1914942"/>
              <a:gd name="connsiteX4" fmla="*/ 5405436 w 5405436"/>
              <a:gd name="connsiteY4" fmla="*/ 1914215 h 1914942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4848 h 1705652"/>
              <a:gd name="connsiteX1" fmla="*/ 1960054 w 5405436"/>
              <a:gd name="connsiteY1" fmla="*/ 1537399 h 1705652"/>
              <a:gd name="connsiteX2" fmla="*/ 2292996 w 5405436"/>
              <a:gd name="connsiteY2" fmla="*/ 167401 h 1705652"/>
              <a:gd name="connsiteX3" fmla="*/ 4584650 w 5405436"/>
              <a:gd name="connsiteY3" fmla="*/ 283990 h 1705652"/>
              <a:gd name="connsiteX4" fmla="*/ 5405436 w 5405436"/>
              <a:gd name="connsiteY4" fmla="*/ 577571 h 1705652"/>
              <a:gd name="connsiteX0" fmla="*/ 0 w 5405436"/>
              <a:gd name="connsiteY0" fmla="*/ 1590465 h 1760435"/>
              <a:gd name="connsiteX1" fmla="*/ 1856020 w 5405436"/>
              <a:gd name="connsiteY1" fmla="*/ 1628988 h 1760435"/>
              <a:gd name="connsiteX2" fmla="*/ 2292996 w 5405436"/>
              <a:gd name="connsiteY2" fmla="*/ 173018 h 1760435"/>
              <a:gd name="connsiteX3" fmla="*/ 4584650 w 5405436"/>
              <a:gd name="connsiteY3" fmla="*/ 289607 h 1760435"/>
              <a:gd name="connsiteX4" fmla="*/ 5405436 w 5405436"/>
              <a:gd name="connsiteY4" fmla="*/ 583188 h 1760435"/>
              <a:gd name="connsiteX0" fmla="*/ 0 w 5405436"/>
              <a:gd name="connsiteY0" fmla="*/ 1595151 h 1765740"/>
              <a:gd name="connsiteX1" fmla="*/ 1856020 w 5405436"/>
              <a:gd name="connsiteY1" fmla="*/ 1633674 h 1765740"/>
              <a:gd name="connsiteX2" fmla="*/ 2099792 w 5405436"/>
              <a:gd name="connsiteY2" fmla="*/ 169107 h 1765740"/>
              <a:gd name="connsiteX3" fmla="*/ 4584650 w 5405436"/>
              <a:gd name="connsiteY3" fmla="*/ 294293 h 1765740"/>
              <a:gd name="connsiteX4" fmla="*/ 5405436 w 5405436"/>
              <a:gd name="connsiteY4" fmla="*/ 587874 h 1765740"/>
              <a:gd name="connsiteX0" fmla="*/ 0 w 5405436"/>
              <a:gd name="connsiteY0" fmla="*/ 1598585 h 1804367"/>
              <a:gd name="connsiteX1" fmla="*/ 1789141 w 5405436"/>
              <a:gd name="connsiteY1" fmla="*/ 1688691 h 1804367"/>
              <a:gd name="connsiteX2" fmla="*/ 2099792 w 5405436"/>
              <a:gd name="connsiteY2" fmla="*/ 172541 h 1804367"/>
              <a:gd name="connsiteX3" fmla="*/ 4584650 w 5405436"/>
              <a:gd name="connsiteY3" fmla="*/ 297727 h 1804367"/>
              <a:gd name="connsiteX4" fmla="*/ 5405436 w 5405436"/>
              <a:gd name="connsiteY4" fmla="*/ 591308 h 1804367"/>
              <a:gd name="connsiteX0" fmla="*/ 0 w 5405436"/>
              <a:gd name="connsiteY0" fmla="*/ 1608307 h 1815360"/>
              <a:gd name="connsiteX1" fmla="*/ 1789141 w 5405436"/>
              <a:gd name="connsiteY1" fmla="*/ 1698413 h 1815360"/>
              <a:gd name="connsiteX2" fmla="*/ 2159240 w 5405436"/>
              <a:gd name="connsiteY2" fmla="*/ 165068 h 1815360"/>
              <a:gd name="connsiteX3" fmla="*/ 4584650 w 5405436"/>
              <a:gd name="connsiteY3" fmla="*/ 307449 h 1815360"/>
              <a:gd name="connsiteX4" fmla="*/ 5405436 w 5405436"/>
              <a:gd name="connsiteY4" fmla="*/ 601030 h 1815360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5436" h="1851686">
                <a:moveTo>
                  <a:pt x="0" y="1644633"/>
                </a:moveTo>
                <a:cubicBezTo>
                  <a:pt x="498622" y="1793764"/>
                  <a:pt x="1429268" y="1975279"/>
                  <a:pt x="1789141" y="1734739"/>
                </a:cubicBezTo>
                <a:cubicBezTo>
                  <a:pt x="2149014" y="1494199"/>
                  <a:pt x="1685891" y="444684"/>
                  <a:pt x="2159240" y="201394"/>
                </a:cubicBezTo>
                <a:cubicBezTo>
                  <a:pt x="2632589" y="-41896"/>
                  <a:pt x="4163347" y="-116902"/>
                  <a:pt x="4629236" y="274998"/>
                </a:cubicBezTo>
                <a:cubicBezTo>
                  <a:pt x="4889438" y="515886"/>
                  <a:pt x="5170721" y="638490"/>
                  <a:pt x="5405436" y="637356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9055CB-E872-2D54-1E73-2E7248074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5108" y="2857414"/>
            <a:ext cx="2463226" cy="5949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DC2AC6-A649-5DDE-EF8C-A4E5A266AD1B}"/>
              </a:ext>
            </a:extLst>
          </p:cNvPr>
          <p:cNvSpPr txBox="1"/>
          <p:nvPr/>
        </p:nvSpPr>
        <p:spPr>
          <a:xfrm>
            <a:off x="1449603" y="3030000"/>
            <a:ext cx="16895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mounted as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datastore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1" name="Picture 2" descr="Image result for azure netapp filer icon">
            <a:extLst>
              <a:ext uri="{FF2B5EF4-FFF2-40B4-BE49-F238E27FC236}">
                <a16:creationId xmlns:a16="http://schemas.microsoft.com/office/drawing/2014/main" id="{D2025517-2067-E577-5943-2375B93A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85" y="2992607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2B87C92-2C0B-D175-216D-4660848D7644}"/>
              </a:ext>
            </a:extLst>
          </p:cNvPr>
          <p:cNvSpPr/>
          <p:nvPr/>
        </p:nvSpPr>
        <p:spPr>
          <a:xfrm>
            <a:off x="510599" y="1947842"/>
            <a:ext cx="338403" cy="1211350"/>
          </a:xfrm>
          <a:custGeom>
            <a:avLst/>
            <a:gdLst>
              <a:gd name="connsiteX0" fmla="*/ 258088 w 258088"/>
              <a:gd name="connsiteY0" fmla="*/ 0 h 2021633"/>
              <a:gd name="connsiteX1" fmla="*/ 65256 w 258088"/>
              <a:gd name="connsiteY1" fmla="*/ 261257 h 2021633"/>
              <a:gd name="connsiteX2" fmla="*/ 3051 w 258088"/>
              <a:gd name="connsiteY2" fmla="*/ 945502 h 2021633"/>
              <a:gd name="connsiteX3" fmla="*/ 27933 w 258088"/>
              <a:gd name="connsiteY3" fmla="*/ 1878563 h 2021633"/>
              <a:gd name="connsiteX4" fmla="*/ 183443 w 258088"/>
              <a:gd name="connsiteY4" fmla="*/ 2021633 h 2021633"/>
              <a:gd name="connsiteX0" fmla="*/ 258088 w 258088"/>
              <a:gd name="connsiteY0" fmla="*/ 0 h 1908626"/>
              <a:gd name="connsiteX1" fmla="*/ 65256 w 258088"/>
              <a:gd name="connsiteY1" fmla="*/ 261257 h 1908626"/>
              <a:gd name="connsiteX2" fmla="*/ 3051 w 258088"/>
              <a:gd name="connsiteY2" fmla="*/ 945502 h 1908626"/>
              <a:gd name="connsiteX3" fmla="*/ 27933 w 258088"/>
              <a:gd name="connsiteY3" fmla="*/ 1878563 h 1908626"/>
              <a:gd name="connsiteX4" fmla="*/ 203763 w 258088"/>
              <a:gd name="connsiteY4" fmla="*/ 1395048 h 1908626"/>
              <a:gd name="connsiteX0" fmla="*/ 261517 w 261517"/>
              <a:gd name="connsiteY0" fmla="*/ 0 h 1395048"/>
              <a:gd name="connsiteX1" fmla="*/ 68685 w 261517"/>
              <a:gd name="connsiteY1" fmla="*/ 261257 h 1395048"/>
              <a:gd name="connsiteX2" fmla="*/ 6480 w 261517"/>
              <a:gd name="connsiteY2" fmla="*/ 945502 h 1395048"/>
              <a:gd name="connsiteX3" fmla="*/ 207192 w 261517"/>
              <a:gd name="connsiteY3" fmla="*/ 1395048 h 1395048"/>
              <a:gd name="connsiteX0" fmla="*/ 270925 w 270925"/>
              <a:gd name="connsiteY0" fmla="*/ 0 h 1395048"/>
              <a:gd name="connsiteX1" fmla="*/ 78093 w 270925"/>
              <a:gd name="connsiteY1" fmla="*/ 261257 h 1395048"/>
              <a:gd name="connsiteX2" fmla="*/ 5728 w 270925"/>
              <a:gd name="connsiteY2" fmla="*/ 1096347 h 1395048"/>
              <a:gd name="connsiteX3" fmla="*/ 216600 w 270925"/>
              <a:gd name="connsiteY3" fmla="*/ 1395048 h 1395048"/>
              <a:gd name="connsiteX0" fmla="*/ 270925 w 270925"/>
              <a:gd name="connsiteY0" fmla="*/ 0 h 1395048"/>
              <a:gd name="connsiteX1" fmla="*/ 78093 w 270925"/>
              <a:gd name="connsiteY1" fmla="*/ 261257 h 1395048"/>
              <a:gd name="connsiteX2" fmla="*/ 5728 w 270925"/>
              <a:gd name="connsiteY2" fmla="*/ 1096347 h 1395048"/>
              <a:gd name="connsiteX3" fmla="*/ 216600 w 270925"/>
              <a:gd name="connsiteY3" fmla="*/ 1395048 h 1395048"/>
              <a:gd name="connsiteX0" fmla="*/ 193324 w 193324"/>
              <a:gd name="connsiteY0" fmla="*/ 0 h 1395048"/>
              <a:gd name="connsiteX1" fmla="*/ 492 w 193324"/>
              <a:gd name="connsiteY1" fmla="*/ 261257 h 1395048"/>
              <a:gd name="connsiteX2" fmla="*/ 138999 w 193324"/>
              <a:gd name="connsiteY2" fmla="*/ 1395048 h 1395048"/>
              <a:gd name="connsiteX0" fmla="*/ 446994 w 446994"/>
              <a:gd name="connsiteY0" fmla="*/ 0 h 1395048"/>
              <a:gd name="connsiteX1" fmla="*/ 162 w 446994"/>
              <a:gd name="connsiteY1" fmla="*/ 562946 h 1395048"/>
              <a:gd name="connsiteX2" fmla="*/ 392669 w 446994"/>
              <a:gd name="connsiteY2" fmla="*/ 1395048 h 1395048"/>
              <a:gd name="connsiteX0" fmla="*/ 447311 w 447311"/>
              <a:gd name="connsiteY0" fmla="*/ 0 h 1395048"/>
              <a:gd name="connsiteX1" fmla="*/ 479 w 447311"/>
              <a:gd name="connsiteY1" fmla="*/ 562946 h 1395048"/>
              <a:gd name="connsiteX2" fmla="*/ 392986 w 447311"/>
              <a:gd name="connsiteY2" fmla="*/ 1395048 h 1395048"/>
              <a:gd name="connsiteX0" fmla="*/ 396805 w 396805"/>
              <a:gd name="connsiteY0" fmla="*/ 0 h 1395048"/>
              <a:gd name="connsiteX1" fmla="*/ 773 w 396805"/>
              <a:gd name="connsiteY1" fmla="*/ 574549 h 1395048"/>
              <a:gd name="connsiteX2" fmla="*/ 342480 w 396805"/>
              <a:gd name="connsiteY2" fmla="*/ 1395048 h 1395048"/>
              <a:gd name="connsiteX0" fmla="*/ 327662 w 327662"/>
              <a:gd name="connsiteY0" fmla="*/ 0 h 1395048"/>
              <a:gd name="connsiteX1" fmla="*/ 2750 w 327662"/>
              <a:gd name="connsiteY1" fmla="*/ 586153 h 1395048"/>
              <a:gd name="connsiteX2" fmla="*/ 273337 w 327662"/>
              <a:gd name="connsiteY2" fmla="*/ 1395048 h 1395048"/>
              <a:gd name="connsiteX0" fmla="*/ 435511 w 435511"/>
              <a:gd name="connsiteY0" fmla="*/ 0 h 1499479"/>
              <a:gd name="connsiteX1" fmla="*/ 8999 w 435511"/>
              <a:gd name="connsiteY1" fmla="*/ 690584 h 1499479"/>
              <a:gd name="connsiteX2" fmla="*/ 279586 w 435511"/>
              <a:gd name="connsiteY2" fmla="*/ 1499479 h 1499479"/>
              <a:gd name="connsiteX0" fmla="*/ 435511 w 435511"/>
              <a:gd name="connsiteY0" fmla="*/ 35678 h 1535157"/>
              <a:gd name="connsiteX1" fmla="*/ 8999 w 435511"/>
              <a:gd name="connsiteY1" fmla="*/ 726262 h 1535157"/>
              <a:gd name="connsiteX2" fmla="*/ 279586 w 435511"/>
              <a:gd name="connsiteY2" fmla="*/ 1535157 h 1535157"/>
              <a:gd name="connsiteX0" fmla="*/ 435511 w 435511"/>
              <a:gd name="connsiteY0" fmla="*/ 0 h 1499479"/>
              <a:gd name="connsiteX1" fmla="*/ 8999 w 435511"/>
              <a:gd name="connsiteY1" fmla="*/ 690584 h 1499479"/>
              <a:gd name="connsiteX2" fmla="*/ 279586 w 435511"/>
              <a:gd name="connsiteY2" fmla="*/ 1499479 h 1499479"/>
              <a:gd name="connsiteX0" fmla="*/ 349158 w 349158"/>
              <a:gd name="connsiteY0" fmla="*/ 0 h 1453065"/>
              <a:gd name="connsiteX1" fmla="*/ 3926 w 349158"/>
              <a:gd name="connsiteY1" fmla="*/ 644170 h 1453065"/>
              <a:gd name="connsiteX2" fmla="*/ 274513 w 349158"/>
              <a:gd name="connsiteY2" fmla="*/ 1453065 h 1453065"/>
              <a:gd name="connsiteX0" fmla="*/ 338403 w 338403"/>
              <a:gd name="connsiteY0" fmla="*/ 0 h 1383445"/>
              <a:gd name="connsiteX1" fmla="*/ 3331 w 338403"/>
              <a:gd name="connsiteY1" fmla="*/ 574550 h 1383445"/>
              <a:gd name="connsiteX2" fmla="*/ 273918 w 338403"/>
              <a:gd name="connsiteY2" fmla="*/ 1383445 h 138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03" h="1383445">
                <a:moveTo>
                  <a:pt x="338403" y="0"/>
                </a:moveTo>
                <a:cubicBezTo>
                  <a:pt x="-11080" y="17025"/>
                  <a:pt x="14078" y="343976"/>
                  <a:pt x="3331" y="574550"/>
                </a:cubicBezTo>
                <a:cubicBezTo>
                  <a:pt x="-7416" y="805124"/>
                  <a:pt x="-8937" y="1216859"/>
                  <a:pt x="273918" y="1383445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42C6C32-7051-6BC2-E8F0-D1FF90C263F6}"/>
              </a:ext>
            </a:extLst>
          </p:cNvPr>
          <p:cNvSpPr txBox="1"/>
          <p:nvPr/>
        </p:nvSpPr>
        <p:spPr>
          <a:xfrm>
            <a:off x="1010068" y="1240373"/>
            <a:ext cx="236895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 Generation 2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D87F882-7E7A-B45D-AA9D-1959C725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745" y="1126156"/>
            <a:ext cx="4551925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1" name="Graphic 130" descr="Azure VMware Solution Private Cloud">
            <a:extLst>
              <a:ext uri="{FF2B5EF4-FFF2-40B4-BE49-F238E27FC236}">
                <a16:creationId xmlns:a16="http://schemas.microsoft.com/office/drawing/2014/main" id="{D182ED14-29DF-4054-0F5A-9B6F330BE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26" y="1197729"/>
            <a:ext cx="412725" cy="412725"/>
          </a:xfrm>
          <a:prstGeom prst="rect">
            <a:avLst/>
          </a:prstGeom>
        </p:spPr>
      </p:pic>
      <p:pic>
        <p:nvPicPr>
          <p:cNvPr id="132" name="グラフィックス 39" descr="Azure Virtual Network">
            <a:extLst>
              <a:ext uri="{FF2B5EF4-FFF2-40B4-BE49-F238E27FC236}">
                <a16:creationId xmlns:a16="http://schemas.microsoft.com/office/drawing/2014/main" id="{BAF3DCFC-56DF-3898-418C-076D79E83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66" y="736387"/>
            <a:ext cx="411843" cy="41184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6AA45E86-C022-1942-9FBC-D24DE5F42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0464" y="668740"/>
            <a:ext cx="4925977" cy="5179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6AD4598-F8B8-7046-8FD4-928A680CA5F2}"/>
              </a:ext>
            </a:extLst>
          </p:cNvPr>
          <p:cNvSpPr txBox="1"/>
          <p:nvPr/>
        </p:nvSpPr>
        <p:spPr>
          <a:xfrm>
            <a:off x="963545" y="85894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D6E746D-D005-7A9F-EA39-4993A96A0055}"/>
              </a:ext>
            </a:extLst>
          </p:cNvPr>
          <p:cNvSpPr txBox="1"/>
          <p:nvPr/>
        </p:nvSpPr>
        <p:spPr>
          <a:xfrm>
            <a:off x="567708" y="222782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6" name="Server" descr="Server">
            <a:extLst>
              <a:ext uri="{FF2B5EF4-FFF2-40B4-BE49-F238E27FC236}">
                <a16:creationId xmlns:a16="http://schemas.microsoft.com/office/drawing/2014/main" id="{C513B773-9109-1E49-9D66-DBA6AF465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096" y="1715778"/>
            <a:ext cx="457431" cy="45743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101F3EC-FD93-F2B0-8E9D-24575D0C8542}"/>
              </a:ext>
            </a:extLst>
          </p:cNvPr>
          <p:cNvSpPr txBox="1"/>
          <p:nvPr/>
        </p:nvSpPr>
        <p:spPr>
          <a:xfrm>
            <a:off x="2400534" y="223179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6D0A9B-8FC2-8E12-C818-7429575560E5}"/>
              </a:ext>
            </a:extLst>
          </p:cNvPr>
          <p:cNvSpPr txBox="1"/>
          <p:nvPr/>
        </p:nvSpPr>
        <p:spPr>
          <a:xfrm>
            <a:off x="1419037" y="223563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6F26CF3-BB98-1628-5E94-FB6C7F39836D}"/>
              </a:ext>
            </a:extLst>
          </p:cNvPr>
          <p:cNvSpPr txBox="1"/>
          <p:nvPr/>
        </p:nvSpPr>
        <p:spPr>
          <a:xfrm>
            <a:off x="4200427" y="2231798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503C94B-90BF-997C-4F63-1A8F652F2BB6}"/>
              </a:ext>
            </a:extLst>
          </p:cNvPr>
          <p:cNvSpPr txBox="1"/>
          <p:nvPr/>
        </p:nvSpPr>
        <p:spPr>
          <a:xfrm>
            <a:off x="3293591" y="312923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9E77A44-14B0-F6C5-D2DD-D0C50C2DB846}"/>
              </a:ext>
            </a:extLst>
          </p:cNvPr>
          <p:cNvSpPr txBox="1"/>
          <p:nvPr/>
        </p:nvSpPr>
        <p:spPr>
          <a:xfrm>
            <a:off x="4133314" y="313002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973334-7F91-15E1-B659-01AA9C524954}"/>
              </a:ext>
            </a:extLst>
          </p:cNvPr>
          <p:cNvSpPr txBox="1"/>
          <p:nvPr/>
        </p:nvSpPr>
        <p:spPr>
          <a:xfrm>
            <a:off x="3379028" y="223011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5DF55127-65BC-DEDF-CEC4-7D1F68BCB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930" y="1786452"/>
            <a:ext cx="412833" cy="39658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72AF420-9111-62AB-7AA9-F97BE7C2A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0124" y="2684733"/>
            <a:ext cx="409682" cy="399985"/>
          </a:xfrm>
          <a:prstGeom prst="rect">
            <a:avLst/>
          </a:prstGeom>
        </p:spPr>
      </p:pic>
      <p:pic>
        <p:nvPicPr>
          <p:cNvPr id="145" name="Picture 4">
            <a:extLst>
              <a:ext uri="{FF2B5EF4-FFF2-40B4-BE49-F238E27FC236}">
                <a16:creationId xmlns:a16="http://schemas.microsoft.com/office/drawing/2014/main" id="{4924B958-2204-1B03-2594-F9AE7227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54" y="267226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E0BD7EF-7498-57A5-0950-6FF9ED449D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2803" y="1789724"/>
            <a:ext cx="412833" cy="398917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098E5F52-6D21-BAF0-8596-C54FDAB31E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7272" y="1744949"/>
            <a:ext cx="412833" cy="432626"/>
          </a:xfrm>
          <a:prstGeom prst="rect">
            <a:avLst/>
          </a:prstGeom>
        </p:spPr>
      </p:pic>
      <p:pic>
        <p:nvPicPr>
          <p:cNvPr id="148" name="Picture 1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4ADC7AD4-BF76-FE8F-F3BE-D4D997F3F2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77" y="1777884"/>
            <a:ext cx="391996" cy="404095"/>
          </a:xfrm>
          <a:prstGeom prst="rect">
            <a:avLst/>
          </a:prstGeom>
        </p:spPr>
      </p:pic>
      <p:cxnSp>
        <p:nvCxnSpPr>
          <p:cNvPr id="150" name="Connector: Elbow 61">
            <a:extLst>
              <a:ext uri="{FF2B5EF4-FFF2-40B4-BE49-F238E27FC236}">
                <a16:creationId xmlns:a16="http://schemas.microsoft.com/office/drawing/2014/main" id="{F8C94D05-92FC-C668-E5D6-E06DA1C1398A}"/>
              </a:ext>
            </a:extLst>
          </p:cNvPr>
          <p:cNvCxnSpPr>
            <a:cxnSpLocks/>
          </p:cNvCxnSpPr>
          <p:nvPr/>
        </p:nvCxnSpPr>
        <p:spPr>
          <a:xfrm>
            <a:off x="5146180" y="2121765"/>
            <a:ext cx="2621573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3BA91A9-8582-8163-E1CE-9C0AAE1B7A4F}"/>
              </a:ext>
            </a:extLst>
          </p:cNvPr>
          <p:cNvSpPr txBox="1"/>
          <p:nvPr/>
        </p:nvSpPr>
        <p:spPr>
          <a:xfrm>
            <a:off x="6009574" y="2189764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FD8E2FC-C8C6-9B6B-DCB8-44FD550CBAB6}"/>
              </a:ext>
            </a:extLst>
          </p:cNvPr>
          <p:cNvSpPr txBox="1"/>
          <p:nvPr/>
        </p:nvSpPr>
        <p:spPr>
          <a:xfrm>
            <a:off x="5270438" y="635233"/>
            <a:ext cx="31226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Use (A) a delegated subnet in the local Azure </a:t>
            </a:r>
            <a:r>
              <a:rPr lang="en-US" sz="1100" b="1" dirty="0" err="1"/>
              <a:t>Vnet</a:t>
            </a:r>
            <a:r>
              <a:rPr lang="en-US" sz="1100" b="1" dirty="0"/>
              <a:t>, or</a:t>
            </a:r>
          </a:p>
          <a:p>
            <a:pPr algn="l"/>
            <a:r>
              <a:rPr lang="en-US" sz="1100" b="1" dirty="0"/>
              <a:t>use (B) Azure VNET peering.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1BE6D27-1427-B03E-6ECE-D19CFFB7386B}"/>
              </a:ext>
            </a:extLst>
          </p:cNvPr>
          <p:cNvSpPr txBox="1"/>
          <p:nvPr/>
        </p:nvSpPr>
        <p:spPr>
          <a:xfrm>
            <a:off x="10214832" y="2705150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56" name="Connector: Elbow 61">
            <a:extLst>
              <a:ext uri="{FF2B5EF4-FFF2-40B4-BE49-F238E27FC236}">
                <a16:creationId xmlns:a16="http://schemas.microsoft.com/office/drawing/2014/main" id="{018B0ACF-B010-DE69-A84D-36B78302CAF0}"/>
              </a:ext>
            </a:extLst>
          </p:cNvPr>
          <p:cNvCxnSpPr>
            <a:cxnSpLocks/>
            <a:stCxn id="158" idx="1"/>
            <a:endCxn id="159" idx="3"/>
          </p:cNvCxnSpPr>
          <p:nvPr/>
        </p:nvCxnSpPr>
        <p:spPr>
          <a:xfrm flipH="1" flipV="1">
            <a:off x="9283605" y="2466791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6E34BB0-386F-994A-4EC8-AE19BD2D7A3D}"/>
              </a:ext>
            </a:extLst>
          </p:cNvPr>
          <p:cNvSpPr txBox="1"/>
          <p:nvPr/>
        </p:nvSpPr>
        <p:spPr>
          <a:xfrm>
            <a:off x="8717142" y="2703394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CD7DD4A8-9D1F-D247-A0B5-BDDC6A32C5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1035" y="2245888"/>
            <a:ext cx="474698" cy="44704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15DE3A0-8B34-503E-EF04-1B66090F78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0097" y="2243269"/>
            <a:ext cx="603508" cy="44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315BC-1C20-7E18-C172-B6B1E4947319}"/>
              </a:ext>
            </a:extLst>
          </p:cNvPr>
          <p:cNvSpPr txBox="1"/>
          <p:nvPr/>
        </p:nvSpPr>
        <p:spPr>
          <a:xfrm>
            <a:off x="8630685" y="3105197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73669C-B035-E531-B409-44EFA0B61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21902" y="3917819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2BC83-A369-A1D9-D463-0A11F1BFAB59}"/>
              </a:ext>
            </a:extLst>
          </p:cNvPr>
          <p:cNvSpPr txBox="1"/>
          <p:nvPr/>
        </p:nvSpPr>
        <p:spPr>
          <a:xfrm>
            <a:off x="3344771" y="4070215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12" name="Picture 2" descr="Image result for azure netapp filer icon">
            <a:extLst>
              <a:ext uri="{FF2B5EF4-FFF2-40B4-BE49-F238E27FC236}">
                <a16:creationId xmlns:a16="http://schemas.microsoft.com/office/drawing/2014/main" id="{F91B2E3F-F31B-9252-3BAA-F4C4A317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6" y="3956287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B19C70-F50F-EFC9-5385-BBF3E4987A83}"/>
              </a:ext>
            </a:extLst>
          </p:cNvPr>
          <p:cNvSpPr txBox="1"/>
          <p:nvPr/>
        </p:nvSpPr>
        <p:spPr>
          <a:xfrm>
            <a:off x="5812948" y="1638293"/>
            <a:ext cx="134331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Option B</a:t>
            </a:r>
            <a:r>
              <a:rPr lang="en-US" sz="1100" dirty="0"/>
              <a:t>: </a:t>
            </a:r>
            <a:r>
              <a:rPr lang="en-US" sz="1100" dirty="0" err="1"/>
              <a:t>VNet</a:t>
            </a:r>
            <a:r>
              <a:rPr lang="en-US" sz="1100" dirty="0"/>
              <a:t> Peering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92A80-223D-D2E4-64A2-8944D00D3C54}"/>
              </a:ext>
            </a:extLst>
          </p:cNvPr>
          <p:cNvSpPr txBox="1"/>
          <p:nvPr/>
        </p:nvSpPr>
        <p:spPr>
          <a:xfrm>
            <a:off x="4384690" y="4932332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5" name="Connector: Elbow 61">
            <a:extLst>
              <a:ext uri="{FF2B5EF4-FFF2-40B4-BE49-F238E27FC236}">
                <a16:creationId xmlns:a16="http://schemas.microsoft.com/office/drawing/2014/main" id="{78391A5D-0ECF-73E5-01EC-1CCEEAE6E1F9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3453463" y="4693973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65AE9C-ED47-B00E-A5E6-E17EDB42C3B3}"/>
              </a:ext>
            </a:extLst>
          </p:cNvPr>
          <p:cNvSpPr txBox="1"/>
          <p:nvPr/>
        </p:nvSpPr>
        <p:spPr>
          <a:xfrm>
            <a:off x="2887000" y="4930576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492E38-3A6E-3351-F8D4-28BA1DC6B8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0893" y="4473070"/>
            <a:ext cx="474698" cy="447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6FC84C-F95D-940A-F00C-764782BFC4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9955" y="4470451"/>
            <a:ext cx="603508" cy="4470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3C0FE-B666-899A-F55D-A92D8FE00CF9}"/>
              </a:ext>
            </a:extLst>
          </p:cNvPr>
          <p:cNvSpPr txBox="1"/>
          <p:nvPr/>
        </p:nvSpPr>
        <p:spPr>
          <a:xfrm>
            <a:off x="2800543" y="5332379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A45F76-5C73-77AA-75C7-E183580D18BC}"/>
              </a:ext>
            </a:extLst>
          </p:cNvPr>
          <p:cNvSpPr/>
          <p:nvPr/>
        </p:nvSpPr>
        <p:spPr>
          <a:xfrm>
            <a:off x="1893873" y="3473303"/>
            <a:ext cx="807350" cy="1314631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407042 h 2407042"/>
              <a:gd name="connsiteX1" fmla="*/ 1412025 w 5446059"/>
              <a:gd name="connsiteY1" fmla="*/ 1852896 h 2407042"/>
              <a:gd name="connsiteX2" fmla="*/ 2671483 w 5446059"/>
              <a:gd name="connsiteY2" fmla="*/ 394465 h 2407042"/>
              <a:gd name="connsiteX3" fmla="*/ 4791636 w 5446059"/>
              <a:gd name="connsiteY3" fmla="*/ 18 h 2407042"/>
              <a:gd name="connsiteX4" fmla="*/ 5446059 w 5446059"/>
              <a:gd name="connsiteY4" fmla="*/ 403430 h 2407042"/>
              <a:gd name="connsiteX0" fmla="*/ 0 w 5872595"/>
              <a:gd name="connsiteY0" fmla="*/ 1455329 h 1869820"/>
              <a:gd name="connsiteX1" fmla="*/ 1838561 w 5872595"/>
              <a:gd name="connsiteY1" fmla="*/ 1852896 h 1869820"/>
              <a:gd name="connsiteX2" fmla="*/ 3098019 w 5872595"/>
              <a:gd name="connsiteY2" fmla="*/ 394465 h 1869820"/>
              <a:gd name="connsiteX3" fmla="*/ 5218172 w 5872595"/>
              <a:gd name="connsiteY3" fmla="*/ 18 h 1869820"/>
              <a:gd name="connsiteX4" fmla="*/ 5872595 w 5872595"/>
              <a:gd name="connsiteY4" fmla="*/ 403430 h 1869820"/>
              <a:gd name="connsiteX0" fmla="*/ 0 w 5872595"/>
              <a:gd name="connsiteY0" fmla="*/ 1455329 h 1911571"/>
              <a:gd name="connsiteX1" fmla="*/ 1838561 w 5872595"/>
              <a:gd name="connsiteY1" fmla="*/ 1852896 h 1911571"/>
              <a:gd name="connsiteX2" fmla="*/ 3098019 w 5872595"/>
              <a:gd name="connsiteY2" fmla="*/ 394465 h 1911571"/>
              <a:gd name="connsiteX3" fmla="*/ 5218172 w 5872595"/>
              <a:gd name="connsiteY3" fmla="*/ 18 h 1911571"/>
              <a:gd name="connsiteX4" fmla="*/ 5872595 w 5872595"/>
              <a:gd name="connsiteY4" fmla="*/ 403430 h 1911571"/>
              <a:gd name="connsiteX0" fmla="*/ 0 w 5872595"/>
              <a:gd name="connsiteY0" fmla="*/ 1455324 h 1696217"/>
              <a:gd name="connsiteX1" fmla="*/ 2051829 w 5872595"/>
              <a:gd name="connsiteY1" fmla="*/ 1559153 h 1696217"/>
              <a:gd name="connsiteX2" fmla="*/ 3098019 w 5872595"/>
              <a:gd name="connsiteY2" fmla="*/ 394460 h 1696217"/>
              <a:gd name="connsiteX3" fmla="*/ 5218172 w 5872595"/>
              <a:gd name="connsiteY3" fmla="*/ 13 h 1696217"/>
              <a:gd name="connsiteX4" fmla="*/ 5872595 w 5872595"/>
              <a:gd name="connsiteY4" fmla="*/ 403425 h 1696217"/>
              <a:gd name="connsiteX0" fmla="*/ 0 w 5872595"/>
              <a:gd name="connsiteY0" fmla="*/ 1455324 h 1644002"/>
              <a:gd name="connsiteX1" fmla="*/ 2051829 w 5872595"/>
              <a:gd name="connsiteY1" fmla="*/ 1559153 h 1644002"/>
              <a:gd name="connsiteX2" fmla="*/ 3098019 w 5872595"/>
              <a:gd name="connsiteY2" fmla="*/ 394460 h 1644002"/>
              <a:gd name="connsiteX3" fmla="*/ 5218172 w 5872595"/>
              <a:gd name="connsiteY3" fmla="*/ 13 h 1644002"/>
              <a:gd name="connsiteX4" fmla="*/ 5872595 w 5872595"/>
              <a:gd name="connsiteY4" fmla="*/ 403425 h 1644002"/>
              <a:gd name="connsiteX0" fmla="*/ 0 w 5872595"/>
              <a:gd name="connsiteY0" fmla="*/ 1455323 h 1611484"/>
              <a:gd name="connsiteX1" fmla="*/ 1929962 w 5872595"/>
              <a:gd name="connsiteY1" fmla="*/ 1512154 h 1611484"/>
              <a:gd name="connsiteX2" fmla="*/ 3098019 w 5872595"/>
              <a:gd name="connsiteY2" fmla="*/ 394459 h 1611484"/>
              <a:gd name="connsiteX3" fmla="*/ 5218172 w 5872595"/>
              <a:gd name="connsiteY3" fmla="*/ 12 h 1611484"/>
              <a:gd name="connsiteX4" fmla="*/ 5872595 w 5872595"/>
              <a:gd name="connsiteY4" fmla="*/ 403424 h 1611484"/>
              <a:gd name="connsiteX0" fmla="*/ 0 w 5872595"/>
              <a:gd name="connsiteY0" fmla="*/ 1598324 h 1786058"/>
              <a:gd name="connsiteX1" fmla="*/ 1929962 w 5872595"/>
              <a:gd name="connsiteY1" fmla="*/ 1655155 h 1786058"/>
              <a:gd name="connsiteX2" fmla="*/ 2356659 w 5872595"/>
              <a:gd name="connsiteY2" fmla="*/ 102726 h 1786058"/>
              <a:gd name="connsiteX3" fmla="*/ 5218172 w 5872595"/>
              <a:gd name="connsiteY3" fmla="*/ 143013 h 1786058"/>
              <a:gd name="connsiteX4" fmla="*/ 5872595 w 5872595"/>
              <a:gd name="connsiteY4" fmla="*/ 546425 h 1786058"/>
              <a:gd name="connsiteX0" fmla="*/ 0 w 5872595"/>
              <a:gd name="connsiteY0" fmla="*/ 1601783 h 1822652"/>
              <a:gd name="connsiteX1" fmla="*/ 1787783 w 5872595"/>
              <a:gd name="connsiteY1" fmla="*/ 1705612 h 1822652"/>
              <a:gd name="connsiteX2" fmla="*/ 2356659 w 5872595"/>
              <a:gd name="connsiteY2" fmla="*/ 106185 h 1822652"/>
              <a:gd name="connsiteX3" fmla="*/ 5218172 w 5872595"/>
              <a:gd name="connsiteY3" fmla="*/ 146472 h 1822652"/>
              <a:gd name="connsiteX4" fmla="*/ 5872595 w 5872595"/>
              <a:gd name="connsiteY4" fmla="*/ 549884 h 1822652"/>
              <a:gd name="connsiteX0" fmla="*/ 0 w 5872595"/>
              <a:gd name="connsiteY0" fmla="*/ 1629805 h 1853284"/>
              <a:gd name="connsiteX1" fmla="*/ 1787783 w 5872595"/>
              <a:gd name="connsiteY1" fmla="*/ 1733634 h 1853284"/>
              <a:gd name="connsiteX2" fmla="*/ 2285570 w 5872595"/>
              <a:gd name="connsiteY2" fmla="*/ 98959 h 1853284"/>
              <a:gd name="connsiteX3" fmla="*/ 5218172 w 5872595"/>
              <a:gd name="connsiteY3" fmla="*/ 174494 h 1853284"/>
              <a:gd name="connsiteX4" fmla="*/ 5872595 w 5872595"/>
              <a:gd name="connsiteY4" fmla="*/ 577906 h 1853284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774123 h 1997602"/>
              <a:gd name="connsiteX1" fmla="*/ 1787783 w 5872595"/>
              <a:gd name="connsiteY1" fmla="*/ 1877952 h 1997602"/>
              <a:gd name="connsiteX2" fmla="*/ 2285570 w 5872595"/>
              <a:gd name="connsiteY2" fmla="*/ 243277 h 1997602"/>
              <a:gd name="connsiteX3" fmla="*/ 4273699 w 5872595"/>
              <a:gd name="connsiteY3" fmla="*/ 177817 h 1997602"/>
              <a:gd name="connsiteX4" fmla="*/ 5872595 w 5872595"/>
              <a:gd name="connsiteY4" fmla="*/ 722224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2086363"/>
              <a:gd name="connsiteX1" fmla="*/ 1787783 w 5405436"/>
              <a:gd name="connsiteY1" fmla="*/ 1877952 h 2086363"/>
              <a:gd name="connsiteX2" fmla="*/ 2285570 w 5405436"/>
              <a:gd name="connsiteY2" fmla="*/ 243277 h 2086363"/>
              <a:gd name="connsiteX3" fmla="*/ 4273699 w 5405436"/>
              <a:gd name="connsiteY3" fmla="*/ 177817 h 2086363"/>
              <a:gd name="connsiteX4" fmla="*/ 5405436 w 5405436"/>
              <a:gd name="connsiteY4" fmla="*/ 534231 h 2086363"/>
              <a:gd name="connsiteX0" fmla="*/ 0 w 5405436"/>
              <a:gd name="connsiteY0" fmla="*/ 1774123 h 1919323"/>
              <a:gd name="connsiteX1" fmla="*/ 1787783 w 5405436"/>
              <a:gd name="connsiteY1" fmla="*/ 1877952 h 1919323"/>
              <a:gd name="connsiteX2" fmla="*/ 2285570 w 5405436"/>
              <a:gd name="connsiteY2" fmla="*/ 243277 h 1919323"/>
              <a:gd name="connsiteX3" fmla="*/ 4273699 w 5405436"/>
              <a:gd name="connsiteY3" fmla="*/ 177817 h 1919323"/>
              <a:gd name="connsiteX4" fmla="*/ 5405436 w 5405436"/>
              <a:gd name="connsiteY4" fmla="*/ 534231 h 1919323"/>
              <a:gd name="connsiteX0" fmla="*/ 0 w 5405436"/>
              <a:gd name="connsiteY0" fmla="*/ 1764598 h 1829786"/>
              <a:gd name="connsiteX1" fmla="*/ 1869028 w 5405436"/>
              <a:gd name="connsiteY1" fmla="*/ 1692184 h 1829786"/>
              <a:gd name="connsiteX2" fmla="*/ 2285570 w 5405436"/>
              <a:gd name="connsiteY2" fmla="*/ 233752 h 1829786"/>
              <a:gd name="connsiteX3" fmla="*/ 4273699 w 5405436"/>
              <a:gd name="connsiteY3" fmla="*/ 168292 h 1829786"/>
              <a:gd name="connsiteX4" fmla="*/ 5405436 w 5405436"/>
              <a:gd name="connsiteY4" fmla="*/ 524706 h 1829786"/>
              <a:gd name="connsiteX0" fmla="*/ 0 w 5405436"/>
              <a:gd name="connsiteY0" fmla="*/ 1769354 h 1885799"/>
              <a:gd name="connsiteX1" fmla="*/ 1869028 w 5405436"/>
              <a:gd name="connsiteY1" fmla="*/ 1696940 h 1885799"/>
              <a:gd name="connsiteX2" fmla="*/ 2092614 w 5405436"/>
              <a:gd name="connsiteY2" fmla="*/ 226759 h 1885799"/>
              <a:gd name="connsiteX3" fmla="*/ 4273699 w 5405436"/>
              <a:gd name="connsiteY3" fmla="*/ 173048 h 1885799"/>
              <a:gd name="connsiteX4" fmla="*/ 5405436 w 5405436"/>
              <a:gd name="connsiteY4" fmla="*/ 529462 h 1885799"/>
              <a:gd name="connsiteX0" fmla="*/ 0 w 5405436"/>
              <a:gd name="connsiteY0" fmla="*/ 1770637 h 1898538"/>
              <a:gd name="connsiteX1" fmla="*/ 1828406 w 5405436"/>
              <a:gd name="connsiteY1" fmla="*/ 1721722 h 1898538"/>
              <a:gd name="connsiteX2" fmla="*/ 2092614 w 5405436"/>
              <a:gd name="connsiteY2" fmla="*/ 228042 h 1898538"/>
              <a:gd name="connsiteX3" fmla="*/ 4273699 w 5405436"/>
              <a:gd name="connsiteY3" fmla="*/ 174331 h 1898538"/>
              <a:gd name="connsiteX4" fmla="*/ 5405436 w 5405436"/>
              <a:gd name="connsiteY4" fmla="*/ 530745 h 1898538"/>
              <a:gd name="connsiteX0" fmla="*/ 0 w 5405436"/>
              <a:gd name="connsiteY0" fmla="*/ 1826606 h 1954508"/>
              <a:gd name="connsiteX1" fmla="*/ 1828406 w 5405436"/>
              <a:gd name="connsiteY1" fmla="*/ 1777691 h 1954508"/>
              <a:gd name="connsiteX2" fmla="*/ 2092614 w 5405436"/>
              <a:gd name="connsiteY2" fmla="*/ 284011 h 1954508"/>
              <a:gd name="connsiteX3" fmla="*/ 4212765 w 5405436"/>
              <a:gd name="connsiteY3" fmla="*/ 148054 h 1954508"/>
              <a:gd name="connsiteX4" fmla="*/ 5405436 w 5405436"/>
              <a:gd name="connsiteY4" fmla="*/ 586714 h 1954508"/>
              <a:gd name="connsiteX0" fmla="*/ 0 w 5405436"/>
              <a:gd name="connsiteY0" fmla="*/ 1715636 h 1783201"/>
              <a:gd name="connsiteX1" fmla="*/ 1828406 w 5405436"/>
              <a:gd name="connsiteY1" fmla="*/ 1666721 h 1783201"/>
              <a:gd name="connsiteX2" fmla="*/ 2186091 w 5405436"/>
              <a:gd name="connsiteY2" fmla="*/ 1338649 h 1783201"/>
              <a:gd name="connsiteX3" fmla="*/ 4212765 w 5405436"/>
              <a:gd name="connsiteY3" fmla="*/ 37084 h 1783201"/>
              <a:gd name="connsiteX4" fmla="*/ 5405436 w 5405436"/>
              <a:gd name="connsiteY4" fmla="*/ 475744 h 1783201"/>
              <a:gd name="connsiteX0" fmla="*/ 0 w 5405436"/>
              <a:gd name="connsiteY0" fmla="*/ 1716265 h 1856843"/>
              <a:gd name="connsiteX1" fmla="*/ 1298699 w 5405436"/>
              <a:gd name="connsiteY1" fmla="*/ 1823565 h 1856843"/>
              <a:gd name="connsiteX2" fmla="*/ 2186091 w 5405436"/>
              <a:gd name="connsiteY2" fmla="*/ 1339278 h 1856843"/>
              <a:gd name="connsiteX3" fmla="*/ 4212765 w 5405436"/>
              <a:gd name="connsiteY3" fmla="*/ 37713 h 1856843"/>
              <a:gd name="connsiteX4" fmla="*/ 5405436 w 5405436"/>
              <a:gd name="connsiteY4" fmla="*/ 476373 h 1856843"/>
              <a:gd name="connsiteX0" fmla="*/ 0 w 5405436"/>
              <a:gd name="connsiteY0" fmla="*/ 1713434 h 1845118"/>
              <a:gd name="connsiteX1" fmla="*/ 1298699 w 5405436"/>
              <a:gd name="connsiteY1" fmla="*/ 1820734 h 1845118"/>
              <a:gd name="connsiteX2" fmla="*/ 2248410 w 5405436"/>
              <a:gd name="connsiteY2" fmla="*/ 1456612 h 1845118"/>
              <a:gd name="connsiteX3" fmla="*/ 4212765 w 5405436"/>
              <a:gd name="connsiteY3" fmla="*/ 34882 h 1845118"/>
              <a:gd name="connsiteX4" fmla="*/ 5405436 w 5405436"/>
              <a:gd name="connsiteY4" fmla="*/ 473542 h 1845118"/>
              <a:gd name="connsiteX0" fmla="*/ 0 w 5405436"/>
              <a:gd name="connsiteY0" fmla="*/ 1239892 h 1371576"/>
              <a:gd name="connsiteX1" fmla="*/ 1298699 w 5405436"/>
              <a:gd name="connsiteY1" fmla="*/ 1347192 h 1371576"/>
              <a:gd name="connsiteX2" fmla="*/ 2248410 w 5405436"/>
              <a:gd name="connsiteY2" fmla="*/ 983070 h 1371576"/>
              <a:gd name="connsiteX3" fmla="*/ 4316630 w 5405436"/>
              <a:gd name="connsiteY3" fmla="*/ 1003332 h 1371576"/>
              <a:gd name="connsiteX4" fmla="*/ 5405436 w 5405436"/>
              <a:gd name="connsiteY4" fmla="*/ 0 h 1371576"/>
              <a:gd name="connsiteX0" fmla="*/ 0 w 5415823"/>
              <a:gd name="connsiteY0" fmla="*/ 377655 h 1122794"/>
              <a:gd name="connsiteX1" fmla="*/ 1298699 w 5415823"/>
              <a:gd name="connsiteY1" fmla="*/ 484955 h 1122794"/>
              <a:gd name="connsiteX2" fmla="*/ 2248410 w 5415823"/>
              <a:gd name="connsiteY2" fmla="*/ 120833 h 1122794"/>
              <a:gd name="connsiteX3" fmla="*/ 4316630 w 5415823"/>
              <a:gd name="connsiteY3" fmla="*/ 141095 h 1122794"/>
              <a:gd name="connsiteX4" fmla="*/ 5415823 w 5415823"/>
              <a:gd name="connsiteY4" fmla="*/ 1120499 h 1122794"/>
              <a:gd name="connsiteX0" fmla="*/ 0 w 5415823"/>
              <a:gd name="connsiteY0" fmla="*/ 330025 h 1075635"/>
              <a:gd name="connsiteX1" fmla="*/ 1298699 w 5415823"/>
              <a:gd name="connsiteY1" fmla="*/ 437325 h 1075635"/>
              <a:gd name="connsiteX2" fmla="*/ 2248410 w 5415823"/>
              <a:gd name="connsiteY2" fmla="*/ 73203 h 1075635"/>
              <a:gd name="connsiteX3" fmla="*/ 4295857 w 5415823"/>
              <a:gd name="connsiteY3" fmla="*/ 165564 h 1075635"/>
              <a:gd name="connsiteX4" fmla="*/ 5415823 w 5415823"/>
              <a:gd name="connsiteY4" fmla="*/ 1072869 h 1075635"/>
              <a:gd name="connsiteX0" fmla="*/ 0 w 5415823"/>
              <a:gd name="connsiteY0" fmla="*/ 379667 h 1125277"/>
              <a:gd name="connsiteX1" fmla="*/ 1298699 w 5415823"/>
              <a:gd name="connsiteY1" fmla="*/ 486967 h 1125277"/>
              <a:gd name="connsiteX2" fmla="*/ 2248410 w 5415823"/>
              <a:gd name="connsiteY2" fmla="*/ 122845 h 1125277"/>
              <a:gd name="connsiteX3" fmla="*/ 4295857 w 5415823"/>
              <a:gd name="connsiteY3" fmla="*/ 215206 h 1125277"/>
              <a:gd name="connsiteX4" fmla="*/ 5415823 w 5415823"/>
              <a:gd name="connsiteY4" fmla="*/ 1122511 h 1125277"/>
              <a:gd name="connsiteX0" fmla="*/ 0 w 5415823"/>
              <a:gd name="connsiteY0" fmla="*/ 478318 h 1223928"/>
              <a:gd name="connsiteX1" fmla="*/ 1298699 w 5415823"/>
              <a:gd name="connsiteY1" fmla="*/ 585618 h 1223928"/>
              <a:gd name="connsiteX2" fmla="*/ 2248410 w 5415823"/>
              <a:gd name="connsiteY2" fmla="*/ 221496 h 1223928"/>
              <a:gd name="connsiteX3" fmla="*/ 4295857 w 5415823"/>
              <a:gd name="connsiteY3" fmla="*/ 313857 h 1223928"/>
              <a:gd name="connsiteX4" fmla="*/ 5415823 w 5415823"/>
              <a:gd name="connsiteY4" fmla="*/ 1221162 h 1223928"/>
              <a:gd name="connsiteX0" fmla="*/ 0 w 5415823"/>
              <a:gd name="connsiteY0" fmla="*/ 505980 h 1251590"/>
              <a:gd name="connsiteX1" fmla="*/ 1298699 w 5415823"/>
              <a:gd name="connsiteY1" fmla="*/ 613280 h 1251590"/>
              <a:gd name="connsiteX2" fmla="*/ 2248410 w 5415823"/>
              <a:gd name="connsiteY2" fmla="*/ 249158 h 1251590"/>
              <a:gd name="connsiteX3" fmla="*/ 4295857 w 5415823"/>
              <a:gd name="connsiteY3" fmla="*/ 341519 h 1251590"/>
              <a:gd name="connsiteX4" fmla="*/ 5415823 w 5415823"/>
              <a:gd name="connsiteY4" fmla="*/ 1248824 h 1251590"/>
              <a:gd name="connsiteX0" fmla="*/ 0 w 5415823"/>
              <a:gd name="connsiteY0" fmla="*/ 558479 h 1303437"/>
              <a:gd name="connsiteX1" fmla="*/ 1298699 w 5415823"/>
              <a:gd name="connsiteY1" fmla="*/ 665779 h 1303437"/>
              <a:gd name="connsiteX2" fmla="*/ 2248410 w 5415823"/>
              <a:gd name="connsiteY2" fmla="*/ 301657 h 1303437"/>
              <a:gd name="connsiteX3" fmla="*/ 4285470 w 5415823"/>
              <a:gd name="connsiteY3" fmla="*/ 285869 h 1303437"/>
              <a:gd name="connsiteX4" fmla="*/ 5415823 w 5415823"/>
              <a:gd name="connsiteY4" fmla="*/ 1301323 h 1303437"/>
              <a:gd name="connsiteX0" fmla="*/ 0 w 5415823"/>
              <a:gd name="connsiteY0" fmla="*/ 441163 h 1186121"/>
              <a:gd name="connsiteX1" fmla="*/ 1298699 w 5415823"/>
              <a:gd name="connsiteY1" fmla="*/ 548463 h 1186121"/>
              <a:gd name="connsiteX2" fmla="*/ 2248410 w 5415823"/>
              <a:gd name="connsiteY2" fmla="*/ 184341 h 1186121"/>
              <a:gd name="connsiteX3" fmla="*/ 4285470 w 5415823"/>
              <a:gd name="connsiteY3" fmla="*/ 168553 h 1186121"/>
              <a:gd name="connsiteX4" fmla="*/ 5415823 w 5415823"/>
              <a:gd name="connsiteY4" fmla="*/ 1184007 h 1186121"/>
              <a:gd name="connsiteX0" fmla="*/ 0 w 5415823"/>
              <a:gd name="connsiteY0" fmla="*/ 432154 h 1177170"/>
              <a:gd name="connsiteX1" fmla="*/ 1298699 w 5415823"/>
              <a:gd name="connsiteY1" fmla="*/ 539454 h 1177170"/>
              <a:gd name="connsiteX2" fmla="*/ 2248410 w 5415823"/>
              <a:gd name="connsiteY2" fmla="*/ 175332 h 1177170"/>
              <a:gd name="connsiteX3" fmla="*/ 4005036 w 5415823"/>
              <a:gd name="connsiteY3" fmla="*/ 171560 h 1177170"/>
              <a:gd name="connsiteX4" fmla="*/ 5415823 w 5415823"/>
              <a:gd name="connsiteY4" fmla="*/ 1174998 h 1177170"/>
              <a:gd name="connsiteX0" fmla="*/ 0 w 5415823"/>
              <a:gd name="connsiteY0" fmla="*/ 432154 h 1176409"/>
              <a:gd name="connsiteX1" fmla="*/ 1298699 w 5415823"/>
              <a:gd name="connsiteY1" fmla="*/ 539454 h 1176409"/>
              <a:gd name="connsiteX2" fmla="*/ 2248410 w 5415823"/>
              <a:gd name="connsiteY2" fmla="*/ 175332 h 1176409"/>
              <a:gd name="connsiteX3" fmla="*/ 4005036 w 5415823"/>
              <a:gd name="connsiteY3" fmla="*/ 171560 h 1176409"/>
              <a:gd name="connsiteX4" fmla="*/ 5415823 w 5415823"/>
              <a:gd name="connsiteY4" fmla="*/ 1174998 h 1176409"/>
              <a:gd name="connsiteX0" fmla="*/ 0 w 5415823"/>
              <a:gd name="connsiteY0" fmla="*/ 448105 h 1192360"/>
              <a:gd name="connsiteX1" fmla="*/ 1298699 w 5415823"/>
              <a:gd name="connsiteY1" fmla="*/ 555405 h 1192360"/>
              <a:gd name="connsiteX2" fmla="*/ 2248410 w 5415823"/>
              <a:gd name="connsiteY2" fmla="*/ 191283 h 1192360"/>
              <a:gd name="connsiteX3" fmla="*/ 4005036 w 5415823"/>
              <a:gd name="connsiteY3" fmla="*/ 187511 h 1192360"/>
              <a:gd name="connsiteX4" fmla="*/ 5415823 w 5415823"/>
              <a:gd name="connsiteY4" fmla="*/ 1190949 h 1192360"/>
              <a:gd name="connsiteX0" fmla="*/ 0 w 5415823"/>
              <a:gd name="connsiteY0" fmla="*/ 481016 h 1225271"/>
              <a:gd name="connsiteX1" fmla="*/ 1298699 w 5415823"/>
              <a:gd name="connsiteY1" fmla="*/ 588316 h 1225271"/>
              <a:gd name="connsiteX2" fmla="*/ 2248410 w 5415823"/>
              <a:gd name="connsiteY2" fmla="*/ 224194 h 1225271"/>
              <a:gd name="connsiteX3" fmla="*/ 4005036 w 5415823"/>
              <a:gd name="connsiteY3" fmla="*/ 220422 h 1225271"/>
              <a:gd name="connsiteX4" fmla="*/ 5415823 w 5415823"/>
              <a:gd name="connsiteY4" fmla="*/ 1223860 h 1225271"/>
              <a:gd name="connsiteX0" fmla="*/ 0 w 5405436"/>
              <a:gd name="connsiteY0" fmla="*/ 481017 h 1057508"/>
              <a:gd name="connsiteX1" fmla="*/ 1298699 w 5405436"/>
              <a:gd name="connsiteY1" fmla="*/ 588317 h 1057508"/>
              <a:gd name="connsiteX2" fmla="*/ 2248410 w 5405436"/>
              <a:gd name="connsiteY2" fmla="*/ 224195 h 1057508"/>
              <a:gd name="connsiteX3" fmla="*/ 4005036 w 5405436"/>
              <a:gd name="connsiteY3" fmla="*/ 220423 h 1057508"/>
              <a:gd name="connsiteX4" fmla="*/ 5405436 w 5405436"/>
              <a:gd name="connsiteY4" fmla="*/ 1055629 h 1057508"/>
              <a:gd name="connsiteX0" fmla="*/ 0 w 5405436"/>
              <a:gd name="connsiteY0" fmla="*/ 457613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98335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34303 h 970072"/>
              <a:gd name="connsiteX1" fmla="*/ 1283837 w 5405436"/>
              <a:gd name="connsiteY1" fmla="*/ 724410 h 970072"/>
              <a:gd name="connsiteX2" fmla="*/ 2359874 w 5405436"/>
              <a:gd name="connsiteY2" fmla="*/ 429065 h 970072"/>
              <a:gd name="connsiteX3" fmla="*/ 4005036 w 5405436"/>
              <a:gd name="connsiteY3" fmla="*/ 132987 h 970072"/>
              <a:gd name="connsiteX4" fmla="*/ 5405436 w 5405436"/>
              <a:gd name="connsiteY4" fmla="*/ 968193 h 970072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1421344 h 1757113"/>
              <a:gd name="connsiteX1" fmla="*/ 1298699 w 5405436"/>
              <a:gd name="connsiteY1" fmla="*/ 1571631 h 1757113"/>
              <a:gd name="connsiteX2" fmla="*/ 2783439 w 5405436"/>
              <a:gd name="connsiteY2" fmla="*/ 12494 h 1757113"/>
              <a:gd name="connsiteX3" fmla="*/ 4005036 w 5405436"/>
              <a:gd name="connsiteY3" fmla="*/ 920028 h 1757113"/>
              <a:gd name="connsiteX4" fmla="*/ 5405436 w 5405436"/>
              <a:gd name="connsiteY4" fmla="*/ 1755234 h 1757113"/>
              <a:gd name="connsiteX0" fmla="*/ 0 w 5405436"/>
              <a:gd name="connsiteY0" fmla="*/ 1539480 h 1875249"/>
              <a:gd name="connsiteX1" fmla="*/ 1298699 w 5405436"/>
              <a:gd name="connsiteY1" fmla="*/ 1689767 h 1875249"/>
              <a:gd name="connsiteX2" fmla="*/ 2783439 w 5405436"/>
              <a:gd name="connsiteY2" fmla="*/ 130630 h 1875249"/>
              <a:gd name="connsiteX3" fmla="*/ 4005036 w 5405436"/>
              <a:gd name="connsiteY3" fmla="*/ 1038164 h 1875249"/>
              <a:gd name="connsiteX4" fmla="*/ 5405436 w 5405436"/>
              <a:gd name="connsiteY4" fmla="*/ 1873370 h 1875249"/>
              <a:gd name="connsiteX0" fmla="*/ 0 w 5405436"/>
              <a:gd name="connsiteY0" fmla="*/ 1419406 h 1755175"/>
              <a:gd name="connsiteX1" fmla="*/ 1960053 w 5405436"/>
              <a:gd name="connsiteY1" fmla="*/ 1509513 h 1755175"/>
              <a:gd name="connsiteX2" fmla="*/ 2783439 w 5405436"/>
              <a:gd name="connsiteY2" fmla="*/ 10556 h 1755175"/>
              <a:gd name="connsiteX3" fmla="*/ 4005036 w 5405436"/>
              <a:gd name="connsiteY3" fmla="*/ 918090 h 1755175"/>
              <a:gd name="connsiteX4" fmla="*/ 5405436 w 5405436"/>
              <a:gd name="connsiteY4" fmla="*/ 1753296 h 1755175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783439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411891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580325 h 1914942"/>
              <a:gd name="connsiteX1" fmla="*/ 1960054 w 5405436"/>
              <a:gd name="connsiteY1" fmla="*/ 1532876 h 1914942"/>
              <a:gd name="connsiteX2" fmla="*/ 2411891 w 5405436"/>
              <a:gd name="connsiteY2" fmla="*/ 171475 h 1914942"/>
              <a:gd name="connsiteX3" fmla="*/ 4584650 w 5405436"/>
              <a:gd name="connsiteY3" fmla="*/ 279467 h 1914942"/>
              <a:gd name="connsiteX4" fmla="*/ 5405436 w 5405436"/>
              <a:gd name="connsiteY4" fmla="*/ 1914215 h 1914942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4848 h 1705652"/>
              <a:gd name="connsiteX1" fmla="*/ 1960054 w 5405436"/>
              <a:gd name="connsiteY1" fmla="*/ 1537399 h 1705652"/>
              <a:gd name="connsiteX2" fmla="*/ 2292996 w 5405436"/>
              <a:gd name="connsiteY2" fmla="*/ 167401 h 1705652"/>
              <a:gd name="connsiteX3" fmla="*/ 4584650 w 5405436"/>
              <a:gd name="connsiteY3" fmla="*/ 283990 h 1705652"/>
              <a:gd name="connsiteX4" fmla="*/ 5405436 w 5405436"/>
              <a:gd name="connsiteY4" fmla="*/ 577571 h 1705652"/>
              <a:gd name="connsiteX0" fmla="*/ 0 w 5405436"/>
              <a:gd name="connsiteY0" fmla="*/ 1590465 h 1760435"/>
              <a:gd name="connsiteX1" fmla="*/ 1856020 w 5405436"/>
              <a:gd name="connsiteY1" fmla="*/ 1628988 h 1760435"/>
              <a:gd name="connsiteX2" fmla="*/ 2292996 w 5405436"/>
              <a:gd name="connsiteY2" fmla="*/ 173018 h 1760435"/>
              <a:gd name="connsiteX3" fmla="*/ 4584650 w 5405436"/>
              <a:gd name="connsiteY3" fmla="*/ 289607 h 1760435"/>
              <a:gd name="connsiteX4" fmla="*/ 5405436 w 5405436"/>
              <a:gd name="connsiteY4" fmla="*/ 583188 h 1760435"/>
              <a:gd name="connsiteX0" fmla="*/ 0 w 5405436"/>
              <a:gd name="connsiteY0" fmla="*/ 1595151 h 1765740"/>
              <a:gd name="connsiteX1" fmla="*/ 1856020 w 5405436"/>
              <a:gd name="connsiteY1" fmla="*/ 1633674 h 1765740"/>
              <a:gd name="connsiteX2" fmla="*/ 2099792 w 5405436"/>
              <a:gd name="connsiteY2" fmla="*/ 169107 h 1765740"/>
              <a:gd name="connsiteX3" fmla="*/ 4584650 w 5405436"/>
              <a:gd name="connsiteY3" fmla="*/ 294293 h 1765740"/>
              <a:gd name="connsiteX4" fmla="*/ 5405436 w 5405436"/>
              <a:gd name="connsiteY4" fmla="*/ 587874 h 1765740"/>
              <a:gd name="connsiteX0" fmla="*/ 0 w 5405436"/>
              <a:gd name="connsiteY0" fmla="*/ 1598585 h 1804367"/>
              <a:gd name="connsiteX1" fmla="*/ 1789141 w 5405436"/>
              <a:gd name="connsiteY1" fmla="*/ 1688691 h 1804367"/>
              <a:gd name="connsiteX2" fmla="*/ 2099792 w 5405436"/>
              <a:gd name="connsiteY2" fmla="*/ 172541 h 1804367"/>
              <a:gd name="connsiteX3" fmla="*/ 4584650 w 5405436"/>
              <a:gd name="connsiteY3" fmla="*/ 297727 h 1804367"/>
              <a:gd name="connsiteX4" fmla="*/ 5405436 w 5405436"/>
              <a:gd name="connsiteY4" fmla="*/ 591308 h 1804367"/>
              <a:gd name="connsiteX0" fmla="*/ 0 w 5405436"/>
              <a:gd name="connsiteY0" fmla="*/ 1608307 h 1815360"/>
              <a:gd name="connsiteX1" fmla="*/ 1789141 w 5405436"/>
              <a:gd name="connsiteY1" fmla="*/ 1698413 h 1815360"/>
              <a:gd name="connsiteX2" fmla="*/ 2159240 w 5405436"/>
              <a:gd name="connsiteY2" fmla="*/ 165068 h 1815360"/>
              <a:gd name="connsiteX3" fmla="*/ 4584650 w 5405436"/>
              <a:gd name="connsiteY3" fmla="*/ 307449 h 1815360"/>
              <a:gd name="connsiteX4" fmla="*/ 5405436 w 5405436"/>
              <a:gd name="connsiteY4" fmla="*/ 601030 h 1815360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4640433"/>
              <a:gd name="connsiteY0" fmla="*/ 1644633 h 3130551"/>
              <a:gd name="connsiteX1" fmla="*/ 1789141 w 4640433"/>
              <a:gd name="connsiteY1" fmla="*/ 1734739 h 3130551"/>
              <a:gd name="connsiteX2" fmla="*/ 2159240 w 4640433"/>
              <a:gd name="connsiteY2" fmla="*/ 201394 h 3130551"/>
              <a:gd name="connsiteX3" fmla="*/ 4629236 w 4640433"/>
              <a:gd name="connsiteY3" fmla="*/ 274998 h 3130551"/>
              <a:gd name="connsiteX4" fmla="*/ 761098 w 4640433"/>
              <a:gd name="connsiteY4" fmla="*/ 3130551 h 3130551"/>
              <a:gd name="connsiteX0" fmla="*/ 0 w 2224384"/>
              <a:gd name="connsiteY0" fmla="*/ 1467294 h 2953212"/>
              <a:gd name="connsiteX1" fmla="*/ 1789141 w 2224384"/>
              <a:gd name="connsiteY1" fmla="*/ 1557400 h 2953212"/>
              <a:gd name="connsiteX2" fmla="*/ 2159240 w 2224384"/>
              <a:gd name="connsiteY2" fmla="*/ 24055 h 2953212"/>
              <a:gd name="connsiteX3" fmla="*/ 761098 w 2224384"/>
              <a:gd name="connsiteY3" fmla="*/ 2953212 h 2953212"/>
              <a:gd name="connsiteX0" fmla="*/ 0 w 1800852"/>
              <a:gd name="connsiteY0" fmla="*/ 10495 h 1496413"/>
              <a:gd name="connsiteX1" fmla="*/ 1789141 w 1800852"/>
              <a:gd name="connsiteY1" fmla="*/ 100601 h 1496413"/>
              <a:gd name="connsiteX2" fmla="*/ 761098 w 1800852"/>
              <a:gd name="connsiteY2" fmla="*/ 1496413 h 1496413"/>
              <a:gd name="connsiteX0" fmla="*/ 0 w 797118"/>
              <a:gd name="connsiteY0" fmla="*/ 0 h 1485918"/>
              <a:gd name="connsiteX1" fmla="*/ 42870 w 797118"/>
              <a:gd name="connsiteY1" fmla="*/ 1233538 h 1485918"/>
              <a:gd name="connsiteX2" fmla="*/ 761098 w 797118"/>
              <a:gd name="connsiteY2" fmla="*/ 1485918 h 1485918"/>
              <a:gd name="connsiteX0" fmla="*/ 0 w 761098"/>
              <a:gd name="connsiteY0" fmla="*/ 0 h 1485918"/>
              <a:gd name="connsiteX1" fmla="*/ 42870 w 761098"/>
              <a:gd name="connsiteY1" fmla="*/ 1233538 h 1485918"/>
              <a:gd name="connsiteX2" fmla="*/ 761098 w 761098"/>
              <a:gd name="connsiteY2" fmla="*/ 1485918 h 1485918"/>
              <a:gd name="connsiteX0" fmla="*/ 22524 w 783622"/>
              <a:gd name="connsiteY0" fmla="*/ 0 h 1485918"/>
              <a:gd name="connsiteX1" fmla="*/ 65394 w 783622"/>
              <a:gd name="connsiteY1" fmla="*/ 1233538 h 1485918"/>
              <a:gd name="connsiteX2" fmla="*/ 783622 w 783622"/>
              <a:gd name="connsiteY2" fmla="*/ 1485918 h 1485918"/>
              <a:gd name="connsiteX0" fmla="*/ 10720 w 794110"/>
              <a:gd name="connsiteY0" fmla="*/ 0 h 1477320"/>
              <a:gd name="connsiteX1" fmla="*/ 75882 w 794110"/>
              <a:gd name="connsiteY1" fmla="*/ 1224940 h 1477320"/>
              <a:gd name="connsiteX2" fmla="*/ 794110 w 794110"/>
              <a:gd name="connsiteY2" fmla="*/ 1477320 h 1477320"/>
              <a:gd name="connsiteX0" fmla="*/ 1318 w 807001"/>
              <a:gd name="connsiteY0" fmla="*/ 0 h 1520306"/>
              <a:gd name="connsiteX1" fmla="*/ 88773 w 807001"/>
              <a:gd name="connsiteY1" fmla="*/ 1267926 h 1520306"/>
              <a:gd name="connsiteX2" fmla="*/ 807001 w 807001"/>
              <a:gd name="connsiteY2" fmla="*/ 1520306 h 152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001" h="1520306">
                <a:moveTo>
                  <a:pt x="1318" y="0"/>
                </a:moveTo>
                <a:cubicBezTo>
                  <a:pt x="16928" y="604785"/>
                  <a:pt x="-45507" y="1014542"/>
                  <a:pt x="88773" y="1267926"/>
                </a:cubicBezTo>
                <a:cubicBezTo>
                  <a:pt x="223053" y="1521310"/>
                  <a:pt x="597614" y="1504623"/>
                  <a:pt x="807001" y="1520306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F74818-ED22-E74F-EAD1-996CF89983DF}"/>
              </a:ext>
            </a:extLst>
          </p:cNvPr>
          <p:cNvSpPr txBox="1"/>
          <p:nvPr/>
        </p:nvSpPr>
        <p:spPr>
          <a:xfrm>
            <a:off x="378653" y="4683593"/>
            <a:ext cx="211436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Option A</a:t>
            </a:r>
            <a:r>
              <a:rPr lang="en-US" sz="1100" dirty="0"/>
              <a:t>: Azure NetApp Files</a:t>
            </a:r>
            <a:br>
              <a:rPr lang="en-US" sz="1100" dirty="0"/>
            </a:br>
            <a:r>
              <a:rPr lang="en-US" sz="1100" dirty="0"/>
              <a:t>delegated subnet in local Azure </a:t>
            </a:r>
            <a:r>
              <a:rPr lang="en-US" sz="1100" dirty="0" err="1"/>
              <a:t>VNet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BEF81-AD76-DD15-C5E2-179D738EB7E3}"/>
              </a:ext>
            </a:extLst>
          </p:cNvPr>
          <p:cNvSpPr txBox="1"/>
          <p:nvPr/>
        </p:nvSpPr>
        <p:spPr>
          <a:xfrm>
            <a:off x="1732328" y="5600980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</p:spTree>
    <p:extLst>
      <p:ext uri="{BB962C8B-B14F-4D97-AF65-F5344CB8AC3E}">
        <p14:creationId xmlns:p14="http://schemas.microsoft.com/office/powerpoint/2010/main" val="3977803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8616</Words>
  <Application>Microsoft Office PowerPoint</Application>
  <PresentationFormat>Widescreen</PresentationFormat>
  <Paragraphs>2956</Paragraphs>
  <Slides>117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9" baseType="lpstr">
      <vt:lpstr>-apple-system</vt:lpstr>
      <vt:lpstr>Arial</vt:lpstr>
      <vt:lpstr>Calibri</vt:lpstr>
      <vt:lpstr>Calibri Light</vt:lpstr>
      <vt:lpstr>Consolas</vt:lpstr>
      <vt:lpstr>Segoe Sans Text</vt:lpstr>
      <vt:lpstr>Segoe UI</vt:lpstr>
      <vt:lpstr>Segoe UI Semibold</vt:lpstr>
      <vt:lpstr>SegoeUI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2025-10-29T18:21:58Z</dcterms:modified>
</cp:coreProperties>
</file>